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7"/>
  </p:notesMasterIdLst>
  <p:handoutMasterIdLst>
    <p:handoutMasterId r:id="rId38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7" r:id="rId11"/>
    <p:sldId id="312" r:id="rId12"/>
    <p:sldId id="311" r:id="rId13"/>
    <p:sldId id="265" r:id="rId14"/>
    <p:sldId id="293" r:id="rId15"/>
    <p:sldId id="267" r:id="rId16"/>
    <p:sldId id="313" r:id="rId17"/>
    <p:sldId id="287" r:id="rId18"/>
    <p:sldId id="292" r:id="rId19"/>
    <p:sldId id="268" r:id="rId20"/>
    <p:sldId id="269" r:id="rId21"/>
    <p:sldId id="270" r:id="rId22"/>
    <p:sldId id="272" r:id="rId23"/>
    <p:sldId id="316" r:id="rId24"/>
    <p:sldId id="318" r:id="rId25"/>
    <p:sldId id="271" r:id="rId26"/>
    <p:sldId id="273" r:id="rId27"/>
    <p:sldId id="314" r:id="rId28"/>
    <p:sldId id="274" r:id="rId29"/>
    <p:sldId id="315" r:id="rId30"/>
    <p:sldId id="275" r:id="rId31"/>
    <p:sldId id="276" r:id="rId32"/>
    <p:sldId id="299" r:id="rId33"/>
    <p:sldId id="294" r:id="rId34"/>
    <p:sldId id="295" r:id="rId35"/>
    <p:sldId id="296" r:id="rId36"/>
  </p:sldIdLst>
  <p:sldSz cx="12192000" cy="6858000"/>
  <p:notesSz cx="7302500" cy="95885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0" autoAdjust="0"/>
    <p:restoredTop sz="94522" autoAdjust="0"/>
  </p:normalViewPr>
  <p:slideViewPr>
    <p:cSldViewPr>
      <p:cViewPr varScale="1">
        <p:scale>
          <a:sx n="107" d="100"/>
          <a:sy n="107" d="100"/>
        </p:scale>
        <p:origin x="192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 and w independent in p1? no -&gt; can compute p(t), p(w), and compute their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25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9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4.xml"/><Relationship Id="rId7" Type="http://schemas.openxmlformats.org/officeDocument/2006/relationships/image" Target="../media/image5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60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59.png"/><Relationship Id="rId5" Type="http://schemas.openxmlformats.org/officeDocument/2006/relationships/tags" Target="../tags/tag40.xml"/><Relationship Id="rId10" Type="http://schemas.openxmlformats.org/officeDocument/2006/relationships/image" Target="../media/image58.png"/><Relationship Id="rId4" Type="http://schemas.openxmlformats.org/officeDocument/2006/relationships/tags" Target="../tags/tag39.xml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4.xml"/><Relationship Id="rId7" Type="http://schemas.openxmlformats.org/officeDocument/2006/relationships/image" Target="../media/image6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0.xml"/><Relationship Id="rId7" Type="http://schemas.openxmlformats.org/officeDocument/2006/relationships/image" Target="../media/image6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Anca Dragan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3ABB21-7A42-9A4A-BAC5-7790B8C26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4173659"/>
            <a:ext cx="2590800" cy="66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0DDC0-95CA-D546-B7DB-0AAD881B2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85" y="5030959"/>
            <a:ext cx="1966231" cy="663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E63FD-98F8-2046-9EDA-FC6D85154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1620" y="5912330"/>
            <a:ext cx="2490561" cy="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Bayes’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27A3E36-8380-714A-99E0-F5091A48321E}"/>
              </a:ext>
            </a:extLst>
          </p:cNvPr>
          <p:cNvSpPr/>
          <p:nvPr/>
        </p:nvSpPr>
        <p:spPr>
          <a:xfrm>
            <a:off x="1739892" y="37338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E967E6-DC39-544F-8323-A392525B84C2}"/>
              </a:ext>
            </a:extLst>
          </p:cNvPr>
          <p:cNvSpPr/>
          <p:nvPr/>
        </p:nvSpPr>
        <p:spPr>
          <a:xfrm>
            <a:off x="3568692" y="3733800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A5F21-C81B-7D40-AF36-9AF921BF665B}"/>
              </a:ext>
            </a:extLst>
          </p:cNvPr>
          <p:cNvSpPr/>
          <p:nvPr/>
        </p:nvSpPr>
        <p:spPr>
          <a:xfrm>
            <a:off x="2730492" y="47244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3E409-F3CE-6B41-9A44-5EB476093336}"/>
              </a:ext>
            </a:extLst>
          </p:cNvPr>
          <p:cNvSpPr/>
          <p:nvPr/>
        </p:nvSpPr>
        <p:spPr>
          <a:xfrm>
            <a:off x="1587492" y="57912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BCE430-2C4D-6347-8B7F-FE7519235496}"/>
              </a:ext>
            </a:extLst>
          </p:cNvPr>
          <p:cNvSpPr/>
          <p:nvPr/>
        </p:nvSpPr>
        <p:spPr>
          <a:xfrm>
            <a:off x="3873492" y="57912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ECC7D8-070C-2A46-A271-61BB46676240}"/>
              </a:ext>
            </a:extLst>
          </p:cNvPr>
          <p:cNvCxnSpPr>
            <a:stCxn id="5" idx="4"/>
            <a:endCxn id="7" idx="1"/>
          </p:cNvCxnSpPr>
          <p:nvPr/>
        </p:nvCxnSpPr>
        <p:spPr>
          <a:xfrm rot="16200000" flipH="1">
            <a:off x="2513004" y="4484688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128EEE-7C18-DF45-8175-3015A6668E4D}"/>
              </a:ext>
            </a:extLst>
          </p:cNvPr>
          <p:cNvCxnSpPr>
            <a:stCxn id="6" idx="4"/>
            <a:endCxn id="7" idx="7"/>
          </p:cNvCxnSpPr>
          <p:nvPr/>
        </p:nvCxnSpPr>
        <p:spPr>
          <a:xfrm rot="5400000">
            <a:off x="3851267" y="4427538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443F5B-6BDC-A947-9108-140D7A7BFBD9}"/>
              </a:ext>
            </a:extLst>
          </p:cNvPr>
          <p:cNvCxnSpPr>
            <a:stCxn id="7" idx="3"/>
            <a:endCxn id="8" idx="0"/>
          </p:cNvCxnSpPr>
          <p:nvPr/>
        </p:nvCxnSpPr>
        <p:spPr>
          <a:xfrm rot="5400000">
            <a:off x="2398705" y="5292725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78EE7E-3FA9-FF49-832D-5523AF9038CD}"/>
              </a:ext>
            </a:extLst>
          </p:cNvPr>
          <p:cNvCxnSpPr>
            <a:stCxn id="7" idx="5"/>
            <a:endCxn id="9" idx="0"/>
          </p:cNvCxnSpPr>
          <p:nvPr/>
        </p:nvCxnSpPr>
        <p:spPr>
          <a:xfrm rot="16200000" flipH="1">
            <a:off x="3946518" y="5330825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2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D7C1-EBB8-884F-BCCF-7195C7C9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76A8-DE50-6B41-A059-4D079F33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Calibri"/>
                <a:cs typeface="Calibri"/>
              </a:rPr>
              <a:t>G: human’s goal / human’s reward parameters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S: state of the physical world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A: human’s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C2EB-EF26-1C4C-81E8-098A8D4A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3BA974-E613-9F43-9849-35E0A3B3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G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727D4700-96BB-8745-B7BA-0ABB8BB1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S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83B6820-A2A8-6B4A-84D8-7A50A5C2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98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D3CF36-D164-8046-8AB2-A7F83F18655C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981200" y="4876800"/>
            <a:ext cx="7620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4D8FDF-3C46-AD4C-8BC2-42858AE3E98D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2743200" y="4267200"/>
            <a:ext cx="304800" cy="43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BC194-DB1A-1D4D-9197-B3794BE72480}"/>
              </a:ext>
            </a:extLst>
          </p:cNvPr>
          <p:cNvSpPr txBox="1"/>
          <p:nvPr/>
        </p:nvSpPr>
        <p:spPr>
          <a:xfrm>
            <a:off x="5181600" y="610391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=P(-toothache|+cavity)P(+catch|+cavity)P(+cavity)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4E49D5F-A143-6A4B-AAD8-CD0EE048FBC5}"/>
              </a:ext>
            </a:extLst>
          </p:cNvPr>
          <p:cNvSpPr txBox="1"/>
          <p:nvPr/>
        </p:nvSpPr>
        <p:spPr>
          <a:xfrm>
            <a:off x="10287000" y="5097500"/>
            <a:ext cx="160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P(M|A)P(J|A)P(A|B,E)P(E)P(B)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54441</TotalTime>
  <Words>1847</Words>
  <Application>Microsoft Macintosh PowerPoint</Application>
  <PresentationFormat>Widescreen</PresentationFormat>
  <Paragraphs>573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dan-berkeley-nlp-v1</vt:lpstr>
      <vt:lpstr>CS 188: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Alarm Network</vt:lpstr>
      <vt:lpstr>Example: Alarm Network</vt:lpstr>
      <vt:lpstr>Example: Humans</vt:lpstr>
      <vt:lpstr>Example: Traffic II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3302</cp:revision>
  <cp:lastPrinted>2014-03-18T18:14:25Z</cp:lastPrinted>
  <dcterms:created xsi:type="dcterms:W3CDTF">2004-08-27T04:16:05Z</dcterms:created>
  <dcterms:modified xsi:type="dcterms:W3CDTF">2021-10-08T01:36:12Z</dcterms:modified>
</cp:coreProperties>
</file>