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y="6858000" cx="12192000"/>
  <p:notesSz cx="9601200" cy="7315200"/>
  <p:embeddedFontLst>
    <p:embeddedFont>
      <p:font typeface="Helvetica Neue"/>
      <p:regular r:id="rId100"/>
      <p:bold r:id="rId101"/>
      <p:italic r:id="rId102"/>
      <p:boldItalic r:id="rId103"/>
    </p:embeddedFont>
    <p:embeddedFont>
      <p:font typeface="Gill Sans"/>
      <p:regular r:id="rId104"/>
      <p:bold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06" roundtripDataSignature="AMtx7mg4bnb3/MsCO1ALEpIKKfB8LXmN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6" Type="http://customschemas.google.com/relationships/presentationmetadata" Target="metadata"/><Relationship Id="rId105" Type="http://schemas.openxmlformats.org/officeDocument/2006/relationships/font" Target="fonts/GillSans-bold.fntdata"/><Relationship Id="rId104" Type="http://schemas.openxmlformats.org/officeDocument/2006/relationships/font" Target="fonts/GillSans-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HelveticaNeue-boldItalic.fntdata"/><Relationship Id="rId102" Type="http://schemas.openxmlformats.org/officeDocument/2006/relationships/font" Target="fonts/HelveticaNeue-italic.fntdata"/><Relationship Id="rId101" Type="http://schemas.openxmlformats.org/officeDocument/2006/relationships/font" Target="fonts/HelveticaNeue-bold.fntdata"/><Relationship Id="rId100" Type="http://schemas.openxmlformats.org/officeDocument/2006/relationships/font" Target="fonts/HelveticaNeue-regular.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nvSpPr>
        <p:spPr>
          <a:xfrm>
            <a:off x="4362593" y="6956426"/>
            <a:ext cx="877605" cy="283336"/>
          </a:xfrm>
          <a:prstGeom prst="rect">
            <a:avLst/>
          </a:prstGeom>
          <a:noFill/>
          <a:ln>
            <a:noFill/>
          </a:ln>
        </p:spPr>
        <p:txBody>
          <a:bodyPr anchorCtr="0" anchor="t" bIns="46975" lIns="92275" spcFirstLastPara="1" rIns="92275" wrap="square" tIns="46975">
            <a:spAutoFit/>
          </a:bodyPr>
          <a:lstStyle/>
          <a:p>
            <a:pPr indent="0" lvl="0" marL="0" marR="0" rtl="0" algn="ctr">
              <a:lnSpc>
                <a:spcPct val="90000"/>
              </a:lnSpc>
              <a:spcBef>
                <a:spcPts val="0"/>
              </a:spcBef>
              <a:spcAft>
                <a:spcPts val="0"/>
              </a:spcAft>
              <a:buNone/>
            </a:pPr>
            <a:r>
              <a:rPr b="0" i="0" lang="en-US" sz="1300" u="none" cap="none" strike="noStrike">
                <a:solidFill>
                  <a:schemeClr val="dk1"/>
                </a:solidFill>
                <a:latin typeface="Comic Sans MS"/>
                <a:ea typeface="Comic Sans MS"/>
                <a:cs typeface="Comic Sans MS"/>
                <a:sym typeface="Comic Sans MS"/>
              </a:rPr>
              <a:t>Page </a:t>
            </a:r>
            <a:fld id="{00000000-1234-1234-1234-123412341234}" type="slidenum">
              <a:rPr b="0" i="0" lang="en-US" sz="1300" u="none" cap="none" strike="noStrike">
                <a:solidFill>
                  <a:schemeClr val="dk1"/>
                </a:solidFill>
                <a:latin typeface="Comic Sans MS"/>
                <a:ea typeface="Comic Sans MS"/>
                <a:cs typeface="Comic Sans MS"/>
                <a:sym typeface="Comic Sans MS"/>
              </a:rPr>
              <a:t>‹#›</a:t>
            </a:fld>
            <a:endParaRPr b="0" i="0" sz="1300" u="none" cap="none" strike="noStrike">
              <a:solidFill>
                <a:schemeClr val="dk1"/>
              </a:solidFill>
              <a:latin typeface="Comic Sans MS"/>
              <a:ea typeface="Comic Sans MS"/>
              <a:cs typeface="Comic Sans MS"/>
              <a:sym typeface="Comic Sans MS"/>
            </a:endParaRPr>
          </a:p>
        </p:txBody>
      </p:sp>
      <p:sp>
        <p:nvSpPr>
          <p:cNvPr id="4" name="Google Shape;4;n"/>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 name="Google Shape;5;n"/>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lvl1pPr indent="-228600" lvl="0" marL="457200" marR="0" rtl="0" algn="l">
              <a:lnSpc>
                <a:spcPct val="90000"/>
              </a:lnSpc>
              <a:spcBef>
                <a:spcPts val="480"/>
              </a:spcBef>
              <a:spcAft>
                <a:spcPts val="0"/>
              </a:spcAft>
              <a:buSzPts val="1400"/>
              <a:buNone/>
              <a:defRPr b="0" i="0" sz="1200" u="none" cap="none" strike="noStrike">
                <a:solidFill>
                  <a:schemeClr val="dk1"/>
                </a:solidFill>
                <a:latin typeface="Comic Sans MS"/>
                <a:ea typeface="Comic Sans MS"/>
                <a:cs typeface="Comic Sans MS"/>
                <a:sym typeface="Comic Sans MS"/>
              </a:defRPr>
            </a:lvl1pPr>
            <a:lvl2pPr indent="-228600" lvl="1" marL="914400" marR="0" rtl="0" algn="l">
              <a:lnSpc>
                <a:spcPct val="90000"/>
              </a:lnSpc>
              <a:spcBef>
                <a:spcPts val="480"/>
              </a:spcBef>
              <a:spcAft>
                <a:spcPts val="0"/>
              </a:spcAft>
              <a:buSzPts val="1400"/>
              <a:buNone/>
              <a:defRPr b="0" i="0" sz="1200" u="none" cap="none" strike="noStrike">
                <a:solidFill>
                  <a:schemeClr val="dk1"/>
                </a:solidFill>
                <a:latin typeface="Comic Sans MS"/>
                <a:ea typeface="Comic Sans MS"/>
                <a:cs typeface="Comic Sans MS"/>
                <a:sym typeface="Comic Sans MS"/>
              </a:defRPr>
            </a:lvl2pPr>
            <a:lvl3pPr indent="-228600" lvl="2" marL="1371600" marR="0" rtl="0" algn="l">
              <a:lnSpc>
                <a:spcPct val="90000"/>
              </a:lnSpc>
              <a:spcBef>
                <a:spcPts val="480"/>
              </a:spcBef>
              <a:spcAft>
                <a:spcPts val="0"/>
              </a:spcAft>
              <a:buSzPts val="1400"/>
              <a:buNone/>
              <a:defRPr b="0" i="0" sz="1200" u="none" cap="none" strike="noStrike">
                <a:solidFill>
                  <a:schemeClr val="dk1"/>
                </a:solidFill>
                <a:latin typeface="Comic Sans MS"/>
                <a:ea typeface="Comic Sans MS"/>
                <a:cs typeface="Comic Sans MS"/>
                <a:sym typeface="Comic Sans MS"/>
              </a:defRPr>
            </a:lvl3pPr>
            <a:lvl4pPr indent="-228600" lvl="3" marL="1828800" marR="0" rtl="0" algn="l">
              <a:lnSpc>
                <a:spcPct val="90000"/>
              </a:lnSpc>
              <a:spcBef>
                <a:spcPts val="480"/>
              </a:spcBef>
              <a:spcAft>
                <a:spcPts val="0"/>
              </a:spcAft>
              <a:buSzPts val="1400"/>
              <a:buNone/>
              <a:defRPr b="0" i="0" sz="1200" u="none" cap="none" strike="noStrike">
                <a:solidFill>
                  <a:schemeClr val="dk1"/>
                </a:solidFill>
                <a:latin typeface="Comic Sans MS"/>
                <a:ea typeface="Comic Sans MS"/>
                <a:cs typeface="Comic Sans MS"/>
                <a:sym typeface="Comic Sans MS"/>
              </a:defRPr>
            </a:lvl4pPr>
            <a:lvl5pPr indent="-228600" lvl="4" marL="2286000" marR="0" rtl="0" algn="l">
              <a:lnSpc>
                <a:spcPct val="90000"/>
              </a:lnSpc>
              <a:spcBef>
                <a:spcPts val="480"/>
              </a:spcBef>
              <a:spcAft>
                <a:spcPts val="0"/>
              </a:spcAft>
              <a:buSzPts val="1400"/>
              <a:buNone/>
              <a:defRPr b="0" i="0" sz="1200" u="none" cap="none" strike="noStrike">
                <a:solidFill>
                  <a:schemeClr val="dk1"/>
                </a:solidFill>
                <a:latin typeface="Comic Sans MS"/>
                <a:ea typeface="Comic Sans MS"/>
                <a:cs typeface="Comic Sans MS"/>
                <a:sym typeface="Comic Sans M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0: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73" name="Google Shape;273;p1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78" name="Google Shape;278;p1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83" name="Google Shape;283;p1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89" name="Google Shape;289;p1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95" name="Google Shape;295;p1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08" name="Google Shape;308;p1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19" name="Google Shape;319;p16: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7: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325" name="Google Shape;325;p1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30" name="Google Shape;330;p18: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35" name="Google Shape;335;p19: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81" name="Google Shape;381;p20: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388" name="Google Shape;388;p2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431" name="Google Shape;431;p2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472" name="Google Shape;472;p2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17" name="Google Shape;517;p2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23" name="Google Shape;523;p2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29" name="Google Shape;529;p26: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577" name="Google Shape;577;p27: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8: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626" name="Google Shape;626;p2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631" name="Google Shape;631;p29: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16" name="Google Shape;116;p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636" name="Google Shape;636;p30: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644" name="Google Shape;644;p3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689" name="Google Shape;689;p3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738" name="Google Shape;738;p3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3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785" name="Google Shape;785;p3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832" name="Google Shape;832;p3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3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879" name="Google Shape;879;p36: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3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929" name="Google Shape;929;p37: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3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981" name="Google Shape;981;p38: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p39: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028" name="Google Shape;1028;p3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22" name="Google Shape;122;p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4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033" name="Google Shape;1033;p40: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4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038" name="Google Shape;1038;p4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p4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047" name="Google Shape;1047;p4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4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096" name="Google Shape;1096;p4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4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146" name="Google Shape;1146;p4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4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201" name="Google Shape;1201;p4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46: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10" name="Google Shape;1210;p4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47: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15" name="Google Shape;1215;p4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48: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20" name="Google Shape;1220;p4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49: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26" name="Google Shape;1226;p4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44" name="Google Shape;144;p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50: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32" name="Google Shape;1232;p5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b756891c7d_2_47: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38" name="Google Shape;1238;gb756891c7d_2_4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52: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61" name="Google Shape;1261;p5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p53: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67" name="Google Shape;1267;p5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54: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73" name="Google Shape;1273;p5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55: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88" name="Google Shape;1288;p5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56: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297" name="Google Shape;1297;p5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57: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303" name="Google Shape;1303;p5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58:notes"/>
          <p:cNvSpPr txBox="1"/>
          <p:nvPr>
            <p:ph idx="1" type="body"/>
          </p:nvPr>
        </p:nvSpPr>
        <p:spPr>
          <a:xfrm>
            <a:off x="525291" y="4367930"/>
            <a:ext cx="6031583" cy="4136462"/>
          </a:xfrm>
          <a:prstGeom prst="rect">
            <a:avLst/>
          </a:prstGeom>
          <a:noFill/>
          <a:ln>
            <a:noFill/>
          </a:ln>
        </p:spPr>
        <p:txBody>
          <a:bodyPr anchorCtr="0" anchor="t" bIns="46975" lIns="95625" spcFirstLastPara="1" rIns="95625" wrap="square" tIns="46975">
            <a:noAutofit/>
          </a:bodyPr>
          <a:lstStyle/>
          <a:p>
            <a:pPr indent="0" lvl="0" marL="0" rtl="0" algn="l">
              <a:lnSpc>
                <a:spcPct val="90000"/>
              </a:lnSpc>
              <a:spcBef>
                <a:spcPts val="0"/>
              </a:spcBef>
              <a:spcAft>
                <a:spcPts val="0"/>
              </a:spcAft>
              <a:buNone/>
            </a:pPr>
            <a:r>
              <a:t/>
            </a:r>
            <a:endParaRPr/>
          </a:p>
        </p:txBody>
      </p:sp>
      <p:sp>
        <p:nvSpPr>
          <p:cNvPr id="1311" name="Google Shape;1311;p58:notes"/>
          <p:cNvSpPr/>
          <p:nvPr>
            <p:ph idx="2" type="sldImg"/>
          </p:nvPr>
        </p:nvSpPr>
        <p:spPr>
          <a:xfrm>
            <a:off x="454025" y="588963"/>
            <a:ext cx="6105525" cy="34353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5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8" name="Google Shape;1318;p59: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
        <p:nvSpPr>
          <p:cNvPr id="1319" name="Google Shape;1319;p59:notes"/>
          <p:cNvSpPr txBox="1"/>
          <p:nvPr>
            <p:ph idx="12" type="sldNum"/>
          </p:nvPr>
        </p:nvSpPr>
        <p:spPr>
          <a:xfrm>
            <a:off x="3983040" y="8763002"/>
            <a:ext cx="3038475" cy="409575"/>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None/>
            </a:pPr>
            <a:fld id="{00000000-1234-1234-1234-123412341234}" type="slidenum">
              <a:rPr b="1" lang="en-US" sz="1800">
                <a:solidFill>
                  <a:schemeClr val="dk1"/>
                </a:solidFill>
                <a:latin typeface="Comic Sans MS"/>
                <a:ea typeface="Comic Sans MS"/>
                <a:cs typeface="Comic Sans MS"/>
                <a:sym typeface="Comic Sans MS"/>
              </a:rPr>
              <a:t>‹#›</a:t>
            </a:fld>
            <a:endParaRPr b="1" sz="1800">
              <a:solidFill>
                <a:schemeClr val="dk1"/>
              </a:solidFill>
              <a:latin typeface="Comic Sans MS"/>
              <a:ea typeface="Comic Sans MS"/>
              <a:cs typeface="Comic Sans MS"/>
              <a:sym typeface="Comic Sans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63" name="Google Shape;163;p6: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p60: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325" name="Google Shape;1325;p6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61: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331" name="Google Shape;1331;p6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62: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337" name="Google Shape;1337;p6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63: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344" name="Google Shape;1344;p6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64: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1352" name="Google Shape;1352;p6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6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1357" name="Google Shape;1357;p6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66:notes"/>
          <p:cNvSpPr/>
          <p:nvPr>
            <p:ph idx="2" type="sldImg"/>
          </p:nvPr>
        </p:nvSpPr>
        <p:spPr>
          <a:xfrm>
            <a:off x="434975" y="690563"/>
            <a:ext cx="6127750" cy="34480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2" name="Google Shape;1362;p66:notes"/>
          <p:cNvSpPr txBox="1"/>
          <p:nvPr>
            <p:ph idx="1" type="body"/>
          </p:nvPr>
        </p:nvSpPr>
        <p:spPr>
          <a:xfrm>
            <a:off x="700089" y="4367214"/>
            <a:ext cx="5597525" cy="413702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rPr lang="en-US">
                <a:latin typeface="Comic Sans MS"/>
                <a:ea typeface="Comic Sans MS"/>
                <a:cs typeface="Comic Sans MS"/>
                <a:sym typeface="Comic Sans MS"/>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endParaRPr/>
          </a:p>
          <a:p>
            <a:pPr indent="0" lvl="0" marL="0" rtl="0" algn="l">
              <a:lnSpc>
                <a:spcPct val="90000"/>
              </a:lnSpc>
              <a:spcBef>
                <a:spcPts val="480"/>
              </a:spcBef>
              <a:spcAft>
                <a:spcPts val="0"/>
              </a:spcAft>
              <a:buNone/>
            </a:pPr>
            <a:r>
              <a:rPr lang="en-US">
                <a:latin typeface="Comic Sans MS"/>
                <a:ea typeface="Comic Sans MS"/>
                <a:cs typeface="Comic Sans MS"/>
                <a:sym typeface="Comic Sans MS"/>
              </a:rPr>
              <a:t>The name we give to such an integrated system is a Societal Scale Information System, a name meant to evoke its scale – enormous -  and purpose – benefiting people and the economy.</a:t>
            </a:r>
            <a:endParaRPr/>
          </a:p>
          <a:p>
            <a:pPr indent="0" lvl="0" marL="0" rtl="0" algn="l">
              <a:lnSpc>
                <a:spcPct val="90000"/>
              </a:lnSpc>
              <a:spcBef>
                <a:spcPts val="480"/>
              </a:spcBef>
              <a:spcAft>
                <a:spcPts val="0"/>
              </a:spcAft>
              <a:buNone/>
            </a:pPr>
            <a:r>
              <a:t/>
            </a:r>
            <a:endParaRPr>
              <a:latin typeface="Comic Sans MS"/>
              <a:ea typeface="Comic Sans MS"/>
              <a:cs typeface="Comic Sans MS"/>
              <a:sym typeface="Comic Sans MS"/>
            </a:endParaRPr>
          </a:p>
          <a:p>
            <a:pPr indent="0" lvl="0" marL="0" rtl="0" algn="l">
              <a:lnSpc>
                <a:spcPct val="90000"/>
              </a:lnSpc>
              <a:spcBef>
                <a:spcPts val="480"/>
              </a:spcBef>
              <a:spcAft>
                <a:spcPts val="0"/>
              </a:spcAft>
              <a:buNone/>
            </a:pPr>
            <a:r>
              <a:rPr lang="en-US">
                <a:latin typeface="Comic Sans MS"/>
                <a:ea typeface="Comic Sans MS"/>
                <a:cs typeface="Comic Sans MS"/>
                <a:sym typeface="Comic Sans MS"/>
              </a:rPr>
              <a:t>I will leave the details of all the specific applications that Ruzena mentioned, be it to energy efficiency or education or disaster response the social sciences, and indeed most details, to later talks and posters.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p6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10" name="Google Shape;2310;p67: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2" name="Shape 2322"/>
        <p:cNvGrpSpPr/>
        <p:nvPr/>
      </p:nvGrpSpPr>
      <p:grpSpPr>
        <a:xfrm>
          <a:off x="0" y="0"/>
          <a:ext cx="0" cy="0"/>
          <a:chOff x="0" y="0"/>
          <a:chExt cx="0" cy="0"/>
        </a:xfrm>
      </p:grpSpPr>
      <p:sp>
        <p:nvSpPr>
          <p:cNvPr id="2323" name="Google Shape;2323;p68:notes"/>
          <p:cNvSpPr/>
          <p:nvPr>
            <p:ph idx="2" type="sldImg"/>
          </p:nvPr>
        </p:nvSpPr>
        <p:spPr>
          <a:xfrm>
            <a:off x="2365375" y="550863"/>
            <a:ext cx="4872038" cy="27416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4" name="Google Shape;2324;p68:notes"/>
          <p:cNvSpPr txBox="1"/>
          <p:nvPr>
            <p:ph idx="1" type="body"/>
          </p:nvPr>
        </p:nvSpPr>
        <p:spPr>
          <a:xfrm>
            <a:off x="1279526" y="3475040"/>
            <a:ext cx="7042150" cy="3290887"/>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3" name="Shape 2333"/>
        <p:cNvGrpSpPr/>
        <p:nvPr/>
      </p:nvGrpSpPr>
      <p:grpSpPr>
        <a:xfrm>
          <a:off x="0" y="0"/>
          <a:ext cx="0" cy="0"/>
          <a:chOff x="0" y="0"/>
          <a:chExt cx="0" cy="0"/>
        </a:xfrm>
      </p:grpSpPr>
      <p:sp>
        <p:nvSpPr>
          <p:cNvPr id="2334" name="Google Shape;2334;p6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35" name="Google Shape;2335;p69: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17" name="Google Shape;217;p7: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0" name="Shape 2340"/>
        <p:cNvGrpSpPr/>
        <p:nvPr/>
      </p:nvGrpSpPr>
      <p:grpSpPr>
        <a:xfrm>
          <a:off x="0" y="0"/>
          <a:ext cx="0" cy="0"/>
          <a:chOff x="0" y="0"/>
          <a:chExt cx="0" cy="0"/>
        </a:xfrm>
      </p:grpSpPr>
      <p:sp>
        <p:nvSpPr>
          <p:cNvPr id="2341" name="Google Shape;2341;p7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42" name="Google Shape;2342;p70: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3" name="Shape 2353"/>
        <p:cNvGrpSpPr/>
        <p:nvPr/>
      </p:nvGrpSpPr>
      <p:grpSpPr>
        <a:xfrm>
          <a:off x="0" y="0"/>
          <a:ext cx="0" cy="0"/>
          <a:chOff x="0" y="0"/>
          <a:chExt cx="0" cy="0"/>
        </a:xfrm>
      </p:grpSpPr>
      <p:sp>
        <p:nvSpPr>
          <p:cNvPr id="2354" name="Google Shape;2354;p7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55" name="Google Shape;2355;p7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0" name="Shape 2360"/>
        <p:cNvGrpSpPr/>
        <p:nvPr/>
      </p:nvGrpSpPr>
      <p:grpSpPr>
        <a:xfrm>
          <a:off x="0" y="0"/>
          <a:ext cx="0" cy="0"/>
          <a:chOff x="0" y="0"/>
          <a:chExt cx="0" cy="0"/>
        </a:xfrm>
      </p:grpSpPr>
      <p:sp>
        <p:nvSpPr>
          <p:cNvPr id="2361" name="Google Shape;2361;p7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62" name="Google Shape;2362;p7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7" name="Shape 2367"/>
        <p:cNvGrpSpPr/>
        <p:nvPr/>
      </p:nvGrpSpPr>
      <p:grpSpPr>
        <a:xfrm>
          <a:off x="0" y="0"/>
          <a:ext cx="0" cy="0"/>
          <a:chOff x="0" y="0"/>
          <a:chExt cx="0" cy="0"/>
        </a:xfrm>
      </p:grpSpPr>
      <p:sp>
        <p:nvSpPr>
          <p:cNvPr id="2368" name="Google Shape;2368;p7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69" name="Google Shape;2369;p7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4" name="Shape 2374"/>
        <p:cNvGrpSpPr/>
        <p:nvPr/>
      </p:nvGrpSpPr>
      <p:grpSpPr>
        <a:xfrm>
          <a:off x="0" y="0"/>
          <a:ext cx="0" cy="0"/>
          <a:chOff x="0" y="0"/>
          <a:chExt cx="0" cy="0"/>
        </a:xfrm>
      </p:grpSpPr>
      <p:sp>
        <p:nvSpPr>
          <p:cNvPr id="2375" name="Google Shape;2375;p7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76" name="Google Shape;2376;p7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rPr lang="en-US"/>
              <a:t>Networking bandwidth is expected to also outpace the CPU power, so more bandwidth per core.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1" name="Shape 2381"/>
        <p:cNvGrpSpPr/>
        <p:nvPr/>
      </p:nvGrpSpPr>
      <p:grpSpPr>
        <a:xfrm>
          <a:off x="0" y="0"/>
          <a:ext cx="0" cy="0"/>
          <a:chOff x="0" y="0"/>
          <a:chExt cx="0" cy="0"/>
        </a:xfrm>
      </p:grpSpPr>
      <p:sp>
        <p:nvSpPr>
          <p:cNvPr id="2382" name="Google Shape;2382;p7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83" name="Google Shape;2383;p75: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2" name="Shape 2392"/>
        <p:cNvGrpSpPr/>
        <p:nvPr/>
      </p:nvGrpSpPr>
      <p:grpSpPr>
        <a:xfrm>
          <a:off x="0" y="0"/>
          <a:ext cx="0" cy="0"/>
          <a:chOff x="0" y="0"/>
          <a:chExt cx="0" cy="0"/>
        </a:xfrm>
      </p:grpSpPr>
      <p:sp>
        <p:nvSpPr>
          <p:cNvPr id="2393" name="Google Shape;2393;p7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394" name="Google Shape;2394;p76: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
        <p:nvSpPr>
          <p:cNvPr id="2395" name="Google Shape;2395;p7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800">
                <a:solidFill>
                  <a:schemeClr val="dk1"/>
                </a:solidFill>
                <a:latin typeface="Comic Sans MS"/>
                <a:ea typeface="Comic Sans MS"/>
                <a:cs typeface="Comic Sans MS"/>
                <a:sym typeface="Comic Sans MS"/>
              </a:rPr>
              <a:t>‹#›</a:t>
            </a:fld>
            <a:endParaRPr b="1" sz="1800">
              <a:solidFill>
                <a:schemeClr val="dk1"/>
              </a:solidFill>
              <a:latin typeface="Comic Sans MS"/>
              <a:ea typeface="Comic Sans MS"/>
              <a:cs typeface="Comic Sans MS"/>
              <a:sym typeface="Comic Sans M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7" name="Shape 2447"/>
        <p:cNvGrpSpPr/>
        <p:nvPr/>
      </p:nvGrpSpPr>
      <p:grpSpPr>
        <a:xfrm>
          <a:off x="0" y="0"/>
          <a:ext cx="0" cy="0"/>
          <a:chOff x="0" y="0"/>
          <a:chExt cx="0" cy="0"/>
        </a:xfrm>
      </p:grpSpPr>
      <p:sp>
        <p:nvSpPr>
          <p:cNvPr id="2448" name="Google Shape;2448;p77: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449" name="Google Shape;2449;p7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2" name="Shape 2452"/>
        <p:cNvGrpSpPr/>
        <p:nvPr/>
      </p:nvGrpSpPr>
      <p:grpSpPr>
        <a:xfrm>
          <a:off x="0" y="0"/>
          <a:ext cx="0" cy="0"/>
          <a:chOff x="0" y="0"/>
          <a:chExt cx="0" cy="0"/>
        </a:xfrm>
      </p:grpSpPr>
      <p:sp>
        <p:nvSpPr>
          <p:cNvPr id="2453" name="Google Shape;2453;p7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454" name="Google Shape;2454;p78: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7" name="Shape 2457"/>
        <p:cNvGrpSpPr/>
        <p:nvPr/>
      </p:nvGrpSpPr>
      <p:grpSpPr>
        <a:xfrm>
          <a:off x="0" y="0"/>
          <a:ext cx="0" cy="0"/>
          <a:chOff x="0" y="0"/>
          <a:chExt cx="0" cy="0"/>
        </a:xfrm>
      </p:grpSpPr>
      <p:sp>
        <p:nvSpPr>
          <p:cNvPr id="2458" name="Google Shape;2458;p79: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459" name="Google Shape;2459;p7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24" name="Google Shape;224;p8: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6" name="Shape 2466"/>
        <p:cNvGrpSpPr/>
        <p:nvPr/>
      </p:nvGrpSpPr>
      <p:grpSpPr>
        <a:xfrm>
          <a:off x="0" y="0"/>
          <a:ext cx="0" cy="0"/>
          <a:chOff x="0" y="0"/>
          <a:chExt cx="0" cy="0"/>
        </a:xfrm>
      </p:grpSpPr>
      <p:sp>
        <p:nvSpPr>
          <p:cNvPr id="2467" name="Google Shape;2467;p80: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468" name="Google Shape;2468;p8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2" name="Shape 2472"/>
        <p:cNvGrpSpPr/>
        <p:nvPr/>
      </p:nvGrpSpPr>
      <p:grpSpPr>
        <a:xfrm>
          <a:off x="0" y="0"/>
          <a:ext cx="0" cy="0"/>
          <a:chOff x="0" y="0"/>
          <a:chExt cx="0" cy="0"/>
        </a:xfrm>
      </p:grpSpPr>
      <p:sp>
        <p:nvSpPr>
          <p:cNvPr id="2473" name="Google Shape;2473;p81: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474" name="Google Shape;2474;p8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9" name="Shape 2479"/>
        <p:cNvGrpSpPr/>
        <p:nvPr/>
      </p:nvGrpSpPr>
      <p:grpSpPr>
        <a:xfrm>
          <a:off x="0" y="0"/>
          <a:ext cx="0" cy="0"/>
          <a:chOff x="0" y="0"/>
          <a:chExt cx="0" cy="0"/>
        </a:xfrm>
      </p:grpSpPr>
      <p:sp>
        <p:nvSpPr>
          <p:cNvPr id="2480" name="Google Shape;2480;p82: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481" name="Google Shape;2481;p8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6" name="Shape 2516"/>
        <p:cNvGrpSpPr/>
        <p:nvPr/>
      </p:nvGrpSpPr>
      <p:grpSpPr>
        <a:xfrm>
          <a:off x="0" y="0"/>
          <a:ext cx="0" cy="0"/>
          <a:chOff x="0" y="0"/>
          <a:chExt cx="0" cy="0"/>
        </a:xfrm>
      </p:grpSpPr>
      <p:sp>
        <p:nvSpPr>
          <p:cNvPr id="2517" name="Google Shape;2517;p83: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18" name="Google Shape;2518;p8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3" name="Shape 2523"/>
        <p:cNvGrpSpPr/>
        <p:nvPr/>
      </p:nvGrpSpPr>
      <p:grpSpPr>
        <a:xfrm>
          <a:off x="0" y="0"/>
          <a:ext cx="0" cy="0"/>
          <a:chOff x="0" y="0"/>
          <a:chExt cx="0" cy="0"/>
        </a:xfrm>
      </p:grpSpPr>
      <p:sp>
        <p:nvSpPr>
          <p:cNvPr id="2524" name="Google Shape;2524;p84: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5" name="Google Shape;2525;p84: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rPr lang="en-US">
                <a:latin typeface="Comic Sans MS"/>
                <a:ea typeface="Comic Sans MS"/>
                <a:cs typeface="Comic Sans MS"/>
                <a:sym typeface="Comic Sans MS"/>
              </a:rPr>
              <a:t>Distance 186 light secs to 21 light minutes one-way</a:t>
            </a:r>
            <a:endParaRPr/>
          </a:p>
          <a:p>
            <a:pPr indent="0" lvl="0" marL="0" rtl="0" algn="l">
              <a:lnSpc>
                <a:spcPct val="90000"/>
              </a:lnSpc>
              <a:spcBef>
                <a:spcPts val="480"/>
              </a:spcBef>
              <a:spcAft>
                <a:spcPts val="0"/>
              </a:spcAft>
              <a:buNone/>
            </a:pPr>
            <a:r>
              <a:rPr lang="en-US">
                <a:latin typeface="Comic Sans MS"/>
                <a:ea typeface="Comic Sans MS"/>
                <a:cs typeface="Comic Sans MS"/>
                <a:sym typeface="Comic Sans MS"/>
              </a:rPr>
              <a:t>Nearly two earth years</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1" name="Shape 2531"/>
        <p:cNvGrpSpPr/>
        <p:nvPr/>
      </p:nvGrpSpPr>
      <p:grpSpPr>
        <a:xfrm>
          <a:off x="0" y="0"/>
          <a:ext cx="0" cy="0"/>
          <a:chOff x="0" y="0"/>
          <a:chExt cx="0" cy="0"/>
        </a:xfrm>
      </p:grpSpPr>
      <p:sp>
        <p:nvSpPr>
          <p:cNvPr id="2532" name="Google Shape;2532;p85: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33" name="Google Shape;2533;p85: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7" name="Shape 2537"/>
        <p:cNvGrpSpPr/>
        <p:nvPr/>
      </p:nvGrpSpPr>
      <p:grpSpPr>
        <a:xfrm>
          <a:off x="0" y="0"/>
          <a:ext cx="0" cy="0"/>
          <a:chOff x="0" y="0"/>
          <a:chExt cx="0" cy="0"/>
        </a:xfrm>
      </p:grpSpPr>
      <p:sp>
        <p:nvSpPr>
          <p:cNvPr id="2538" name="Google Shape;2538;p86: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39" name="Google Shape;2539;p86: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9" name="Shape 2549"/>
        <p:cNvGrpSpPr/>
        <p:nvPr/>
      </p:nvGrpSpPr>
      <p:grpSpPr>
        <a:xfrm>
          <a:off x="0" y="0"/>
          <a:ext cx="0" cy="0"/>
          <a:chOff x="0" y="0"/>
          <a:chExt cx="0" cy="0"/>
        </a:xfrm>
      </p:grpSpPr>
      <p:sp>
        <p:nvSpPr>
          <p:cNvPr id="2550" name="Google Shape;2550;p87: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51" name="Google Shape;2551;p87: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6" name="Shape 2556"/>
        <p:cNvGrpSpPr/>
        <p:nvPr/>
      </p:nvGrpSpPr>
      <p:grpSpPr>
        <a:xfrm>
          <a:off x="0" y="0"/>
          <a:ext cx="0" cy="0"/>
          <a:chOff x="0" y="0"/>
          <a:chExt cx="0" cy="0"/>
        </a:xfrm>
      </p:grpSpPr>
      <p:sp>
        <p:nvSpPr>
          <p:cNvPr id="2557" name="Google Shape;2557;p88: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58" name="Google Shape;2558;p88: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3" name="Shape 2563"/>
        <p:cNvGrpSpPr/>
        <p:nvPr/>
      </p:nvGrpSpPr>
      <p:grpSpPr>
        <a:xfrm>
          <a:off x="0" y="0"/>
          <a:ext cx="0" cy="0"/>
          <a:chOff x="0" y="0"/>
          <a:chExt cx="0" cy="0"/>
        </a:xfrm>
      </p:grpSpPr>
      <p:sp>
        <p:nvSpPr>
          <p:cNvPr id="2564" name="Google Shape;2564;p89: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65" name="Google Shape;2565;p8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9: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rPr lang="en-US">
                <a:latin typeface="Comic Sans MS"/>
                <a:ea typeface="Comic Sans MS"/>
                <a:cs typeface="Comic Sans MS"/>
                <a:sym typeface="Comic Sans MS"/>
              </a:rPr>
              <a:t>In this course we are not focusing on a single node system but on the end-to-end system. The reason is very simple: today the majority of applications we use does not run on our system. Social networks, e-mail, google docs, online gamming, etc.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9" name="Shape 2569"/>
        <p:cNvGrpSpPr/>
        <p:nvPr/>
      </p:nvGrpSpPr>
      <p:grpSpPr>
        <a:xfrm>
          <a:off x="0" y="0"/>
          <a:ext cx="0" cy="0"/>
          <a:chOff x="0" y="0"/>
          <a:chExt cx="0" cy="0"/>
        </a:xfrm>
      </p:grpSpPr>
      <p:sp>
        <p:nvSpPr>
          <p:cNvPr id="2570" name="Google Shape;2570;p90:notes"/>
          <p:cNvSpPr txBox="1"/>
          <p:nvPr>
            <p:ph idx="1" type="body"/>
          </p:nvPr>
        </p:nvSpPr>
        <p:spPr>
          <a:xfrm>
            <a:off x="1281114" y="3475040"/>
            <a:ext cx="7038975" cy="3292475"/>
          </a:xfrm>
          <a:prstGeom prst="rect">
            <a:avLst/>
          </a:prstGeom>
        </p:spPr>
        <p:txBody>
          <a:bodyPr anchorCtr="0" anchor="t" bIns="46975" lIns="95650" spcFirstLastPara="1" rIns="95650" wrap="square" tIns="46975">
            <a:noAutofit/>
          </a:bodyPr>
          <a:lstStyle/>
          <a:p>
            <a:pPr indent="0" lvl="0" marL="0" rtl="0" algn="l">
              <a:spcBef>
                <a:spcPts val="480"/>
              </a:spcBef>
              <a:spcAft>
                <a:spcPts val="0"/>
              </a:spcAft>
              <a:buNone/>
            </a:pPr>
            <a:r>
              <a:t/>
            </a:r>
            <a:endParaRPr/>
          </a:p>
        </p:txBody>
      </p:sp>
      <p:sp>
        <p:nvSpPr>
          <p:cNvPr id="2571" name="Google Shape;2571;p90: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7" name="Shape 2577"/>
        <p:cNvGrpSpPr/>
        <p:nvPr/>
      </p:nvGrpSpPr>
      <p:grpSpPr>
        <a:xfrm>
          <a:off x="0" y="0"/>
          <a:ext cx="0" cy="0"/>
          <a:chOff x="0" y="0"/>
          <a:chExt cx="0" cy="0"/>
        </a:xfrm>
      </p:grpSpPr>
      <p:sp>
        <p:nvSpPr>
          <p:cNvPr id="2578" name="Google Shape;2578;p91: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9" name="Google Shape;2579;p91: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3" name="Shape 2583"/>
        <p:cNvGrpSpPr/>
        <p:nvPr/>
      </p:nvGrpSpPr>
      <p:grpSpPr>
        <a:xfrm>
          <a:off x="0" y="0"/>
          <a:ext cx="0" cy="0"/>
          <a:chOff x="0" y="0"/>
          <a:chExt cx="0" cy="0"/>
        </a:xfrm>
      </p:grpSpPr>
      <p:sp>
        <p:nvSpPr>
          <p:cNvPr id="2584" name="Google Shape;2584;p92: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5" name="Google Shape;2585;p92: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9" name="Shape 2589"/>
        <p:cNvGrpSpPr/>
        <p:nvPr/>
      </p:nvGrpSpPr>
      <p:grpSpPr>
        <a:xfrm>
          <a:off x="0" y="0"/>
          <a:ext cx="0" cy="0"/>
          <a:chOff x="0" y="0"/>
          <a:chExt cx="0" cy="0"/>
        </a:xfrm>
      </p:grpSpPr>
      <p:sp>
        <p:nvSpPr>
          <p:cNvPr id="2590" name="Google Shape;2590;p93:notes"/>
          <p:cNvSpPr/>
          <p:nvPr>
            <p:ph idx="2" type="sldImg"/>
          </p:nvPr>
        </p:nvSpPr>
        <p:spPr>
          <a:xfrm>
            <a:off x="2362200" y="547688"/>
            <a:ext cx="4876800" cy="27447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1" name="Google Shape;2591;p93:notes"/>
          <p:cNvSpPr txBox="1"/>
          <p:nvPr>
            <p:ph idx="1" type="body"/>
          </p:nvPr>
        </p:nvSpPr>
        <p:spPr>
          <a:xfrm>
            <a:off x="1281114" y="3475040"/>
            <a:ext cx="7038975" cy="3292475"/>
          </a:xfrm>
          <a:prstGeom prst="rect">
            <a:avLst/>
          </a:prstGeom>
          <a:noFill/>
          <a:ln>
            <a:noFill/>
          </a:ln>
        </p:spPr>
        <p:txBody>
          <a:bodyPr anchorCtr="0" anchor="t" bIns="46975" lIns="95650" spcFirstLastPara="1" rIns="95650" wrap="square" tIns="46975">
            <a:noAutofit/>
          </a:bodyPr>
          <a:lstStyle/>
          <a:p>
            <a:pPr indent="0" lvl="0" marL="0" rtl="0" algn="l">
              <a:lnSpc>
                <a:spcPct val="90000"/>
              </a:lnSpc>
              <a:spcBef>
                <a:spcPts val="0"/>
              </a:spcBef>
              <a:spcAft>
                <a:spcPts val="0"/>
              </a:spcAft>
              <a:buNone/>
            </a:pPr>
            <a:r>
              <a:t/>
            </a:r>
            <a:endParaRPr>
              <a:latin typeface="Comic Sans MS"/>
              <a:ea typeface="Comic Sans MS"/>
              <a:cs typeface="Comic Sans MS"/>
              <a:sym typeface="Comic Sans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95"/>
          <p:cNvSpPr txBox="1"/>
          <p:nvPr>
            <p:ph type="ctrTitle"/>
          </p:nvPr>
        </p:nvSpPr>
        <p:spPr>
          <a:xfrm>
            <a:off x="914400" y="2130426"/>
            <a:ext cx="10363200" cy="1470025"/>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5" name="Google Shape;15;p95"/>
          <p:cNvSpPr txBox="1"/>
          <p:nvPr>
            <p:ph idx="1" type="subTitle"/>
          </p:nvPr>
        </p:nvSpPr>
        <p:spPr>
          <a:xfrm>
            <a:off x="1828800" y="3886200"/>
            <a:ext cx="8534400" cy="1752600"/>
          </a:xfrm>
          <a:prstGeom prst="rect">
            <a:avLst/>
          </a:prstGeom>
          <a:noFill/>
          <a:ln>
            <a:noFill/>
          </a:ln>
        </p:spPr>
        <p:txBody>
          <a:bodyPr anchorCtr="0" anchor="t" bIns="44425" lIns="90475" spcFirstLastPara="1" rIns="90475" wrap="square" tIns="44425">
            <a:noAutofit/>
          </a:bodyPr>
          <a:lstStyle>
            <a:lvl1pPr lvl="0" algn="ctr">
              <a:lnSpc>
                <a:spcPct val="90000"/>
              </a:lnSpc>
              <a:spcBef>
                <a:spcPts val="720"/>
              </a:spcBef>
              <a:spcAft>
                <a:spcPts val="0"/>
              </a:spcAft>
              <a:buClr>
                <a:schemeClr val="dk1"/>
              </a:buClr>
              <a:buSzPts val="2400"/>
              <a:buFont typeface="Gill Sans"/>
              <a:buNone/>
              <a:defRPr/>
            </a:lvl1pPr>
            <a:lvl2pPr lvl="1" algn="l">
              <a:lnSpc>
                <a:spcPct val="90000"/>
              </a:lnSpc>
              <a:spcBef>
                <a:spcPts val="540"/>
              </a:spcBef>
              <a:spcAft>
                <a:spcPts val="0"/>
              </a:spcAft>
              <a:buClr>
                <a:schemeClr val="dk1"/>
              </a:buClr>
              <a:buSzPts val="1800"/>
              <a:buChar char="–"/>
              <a:defRPr/>
            </a:lvl2pPr>
            <a:lvl3pPr lvl="2" algn="l">
              <a:lnSpc>
                <a:spcPct val="90000"/>
              </a:lnSpc>
              <a:spcBef>
                <a:spcPts val="540"/>
              </a:spcBef>
              <a:spcAft>
                <a:spcPts val="0"/>
              </a:spcAft>
              <a:buClr>
                <a:schemeClr val="dk1"/>
              </a:buClr>
              <a:buSzPts val="1800"/>
              <a:buChar char="»"/>
              <a:defRPr/>
            </a:lvl3pPr>
            <a:lvl4pPr lvl="3" algn="l">
              <a:lnSpc>
                <a:spcPct val="90000"/>
              </a:lnSpc>
              <a:spcBef>
                <a:spcPts val="540"/>
              </a:spcBef>
              <a:spcAft>
                <a:spcPts val="0"/>
              </a:spcAft>
              <a:buClr>
                <a:schemeClr val="dk1"/>
              </a:buClr>
              <a:buSzPts val="1800"/>
              <a:buChar char="•"/>
              <a:defRPr/>
            </a:lvl4pPr>
            <a:lvl5pPr lvl="4" algn="l">
              <a:lnSpc>
                <a:spcPct val="90000"/>
              </a:lnSpc>
              <a:spcBef>
                <a:spcPts val="540"/>
              </a:spcBef>
              <a:spcAft>
                <a:spcPts val="0"/>
              </a:spcAft>
              <a:buClr>
                <a:schemeClr val="dk1"/>
              </a:buClr>
              <a:buSzPts val="1800"/>
              <a:buChar char="–"/>
              <a:defRPr/>
            </a:lvl5pPr>
            <a:lvl6pPr lvl="5" algn="l">
              <a:lnSpc>
                <a:spcPct val="90000"/>
              </a:lnSpc>
              <a:spcBef>
                <a:spcPts val="540"/>
              </a:spcBef>
              <a:spcAft>
                <a:spcPts val="0"/>
              </a:spcAft>
              <a:buClr>
                <a:schemeClr val="dk1"/>
              </a:buClr>
              <a:buSzPts val="1800"/>
              <a:buChar char="–"/>
              <a:defRPr/>
            </a:lvl6pPr>
            <a:lvl7pPr lvl="6" algn="l">
              <a:lnSpc>
                <a:spcPct val="90000"/>
              </a:lnSpc>
              <a:spcBef>
                <a:spcPts val="540"/>
              </a:spcBef>
              <a:spcAft>
                <a:spcPts val="0"/>
              </a:spcAft>
              <a:buClr>
                <a:schemeClr val="dk1"/>
              </a:buClr>
              <a:buSzPts val="1800"/>
              <a:buChar char="–"/>
              <a:defRPr/>
            </a:lvl7pPr>
            <a:lvl8pPr lvl="7" algn="l">
              <a:lnSpc>
                <a:spcPct val="90000"/>
              </a:lnSpc>
              <a:spcBef>
                <a:spcPts val="540"/>
              </a:spcBef>
              <a:spcAft>
                <a:spcPts val="0"/>
              </a:spcAft>
              <a:buClr>
                <a:schemeClr val="dk1"/>
              </a:buClr>
              <a:buSzPts val="1800"/>
              <a:buChar char="–"/>
              <a:defRPr/>
            </a:lvl8pPr>
            <a:lvl9pPr lvl="8"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5" name="Google Shape;45;p104"/>
          <p:cNvSpPr txBox="1"/>
          <p:nvPr>
            <p:ph idx="1" type="body"/>
          </p:nvPr>
        </p:nvSpPr>
        <p:spPr>
          <a:xfrm rot="5400000">
            <a:off x="3543300" y="-1816100"/>
            <a:ext cx="5105400" cy="105664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6" name="Shape 46"/>
        <p:cNvGrpSpPr/>
        <p:nvPr/>
      </p:nvGrpSpPr>
      <p:grpSpPr>
        <a:xfrm>
          <a:off x="0" y="0"/>
          <a:ext cx="0" cy="0"/>
          <a:chOff x="0" y="0"/>
          <a:chExt cx="0" cy="0"/>
        </a:xfrm>
      </p:grpSpPr>
      <p:sp>
        <p:nvSpPr>
          <p:cNvPr id="47" name="Google Shape;47;p105"/>
          <p:cNvSpPr txBox="1"/>
          <p:nvPr>
            <p:ph type="title"/>
          </p:nvPr>
        </p:nvSpPr>
        <p:spPr>
          <a:xfrm rot="5400000">
            <a:off x="7124700" y="1765300"/>
            <a:ext cx="5867400" cy="26416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8" name="Google Shape;48;p105"/>
          <p:cNvSpPr txBox="1"/>
          <p:nvPr>
            <p:ph idx="1" type="body"/>
          </p:nvPr>
        </p:nvSpPr>
        <p:spPr>
          <a:xfrm rot="5400000">
            <a:off x="1739900" y="-774700"/>
            <a:ext cx="5867400" cy="77216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9" name="Shape 49"/>
        <p:cNvGrpSpPr/>
        <p:nvPr/>
      </p:nvGrpSpPr>
      <p:grpSpPr>
        <a:xfrm>
          <a:off x="0" y="0"/>
          <a:ext cx="0" cy="0"/>
          <a:chOff x="0" y="0"/>
          <a:chExt cx="0" cy="0"/>
        </a:xfrm>
      </p:grpSpPr>
      <p:sp>
        <p:nvSpPr>
          <p:cNvPr id="50" name="Google Shape;50;p10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1" name="Google Shape;51;p106"/>
          <p:cNvSpPr txBox="1"/>
          <p:nvPr>
            <p:ph idx="1" type="body"/>
          </p:nvPr>
        </p:nvSpPr>
        <p:spPr>
          <a:xfrm>
            <a:off x="812800" y="914400"/>
            <a:ext cx="5181600" cy="51054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52" name="Google Shape;52;p106"/>
          <p:cNvSpPr txBox="1"/>
          <p:nvPr>
            <p:ph idx="2" type="body"/>
          </p:nvPr>
        </p:nvSpPr>
        <p:spPr>
          <a:xfrm>
            <a:off x="6197600" y="914400"/>
            <a:ext cx="5181600" cy="51054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gb756891c7d_2_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b="0" i="0">
                <a:latin typeface="Gill Sans"/>
                <a:ea typeface="Gill Sans"/>
                <a:cs typeface="Gill Sans"/>
                <a:sym typeface="Gill Sans"/>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2" name="Google Shape;62;gb756891c7d_2_7"/>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lvl1pPr indent="-381000" lvl="0" marL="457200" algn="l">
              <a:lnSpc>
                <a:spcPct val="90000"/>
              </a:lnSpc>
              <a:spcBef>
                <a:spcPts val="720"/>
              </a:spcBef>
              <a:spcAft>
                <a:spcPts val="0"/>
              </a:spcAft>
              <a:buClr>
                <a:schemeClr val="dk1"/>
              </a:buClr>
              <a:buSzPts val="2400"/>
              <a:buFont typeface="Gill Sans"/>
              <a:buChar char="•"/>
              <a:defRPr b="0" i="0">
                <a:latin typeface="Gill Sans"/>
                <a:ea typeface="Gill Sans"/>
                <a:cs typeface="Gill Sans"/>
                <a:sym typeface="Gill Sans"/>
              </a:defRPr>
            </a:lvl1pPr>
            <a:lvl2pPr indent="-368300" lvl="1" marL="914400" algn="l">
              <a:lnSpc>
                <a:spcPct val="90000"/>
              </a:lnSpc>
              <a:spcBef>
                <a:spcPts val="660"/>
              </a:spcBef>
              <a:spcAft>
                <a:spcPts val="0"/>
              </a:spcAft>
              <a:buClr>
                <a:schemeClr val="dk1"/>
              </a:buClr>
              <a:buSzPts val="2200"/>
              <a:buFont typeface="Gill Sans"/>
              <a:buChar char="–"/>
              <a:defRPr b="0" i="0">
                <a:latin typeface="Gill Sans"/>
                <a:ea typeface="Gill Sans"/>
                <a:cs typeface="Gill Sans"/>
                <a:sym typeface="Gill Sans"/>
              </a:defRPr>
            </a:lvl2pPr>
            <a:lvl3pPr indent="-355600" lvl="2" marL="1371600" algn="l">
              <a:lnSpc>
                <a:spcPct val="90000"/>
              </a:lnSpc>
              <a:spcBef>
                <a:spcPts val="600"/>
              </a:spcBef>
              <a:spcAft>
                <a:spcPts val="0"/>
              </a:spcAft>
              <a:buClr>
                <a:schemeClr val="dk1"/>
              </a:buClr>
              <a:buSzPts val="2000"/>
              <a:buFont typeface="Gill Sans"/>
              <a:buChar char="»"/>
              <a:defRPr b="0" i="0">
                <a:latin typeface="Gill Sans"/>
                <a:ea typeface="Gill Sans"/>
                <a:cs typeface="Gill Sans"/>
                <a:sym typeface="Gill Sans"/>
              </a:defRPr>
            </a:lvl3pPr>
            <a:lvl4pPr indent="-355600" lvl="3" marL="1828800" algn="l">
              <a:lnSpc>
                <a:spcPct val="90000"/>
              </a:lnSpc>
              <a:spcBef>
                <a:spcPts val="600"/>
              </a:spcBef>
              <a:spcAft>
                <a:spcPts val="0"/>
              </a:spcAft>
              <a:buClr>
                <a:schemeClr val="dk1"/>
              </a:buClr>
              <a:buSzPts val="2000"/>
              <a:buFont typeface="Gill Sans"/>
              <a:buChar char="•"/>
              <a:defRPr b="0" i="0">
                <a:latin typeface="Gill Sans"/>
                <a:ea typeface="Gill Sans"/>
                <a:cs typeface="Gill Sans"/>
                <a:sym typeface="Gill Sans"/>
              </a:defRPr>
            </a:lvl4pPr>
            <a:lvl5pPr indent="-355600" lvl="4" marL="2286000" algn="l">
              <a:lnSpc>
                <a:spcPct val="90000"/>
              </a:lnSpc>
              <a:spcBef>
                <a:spcPts val="600"/>
              </a:spcBef>
              <a:spcAft>
                <a:spcPts val="0"/>
              </a:spcAft>
              <a:buClr>
                <a:schemeClr val="dk1"/>
              </a:buClr>
              <a:buSzPts val="2000"/>
              <a:buFont typeface="Gill Sans"/>
              <a:buChar char="–"/>
              <a:defRPr b="0" i="0">
                <a:latin typeface="Gill Sans"/>
                <a:ea typeface="Gill Sans"/>
                <a:cs typeface="Gill Sans"/>
                <a:sym typeface="Gill Sans"/>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3" name="Shape 63"/>
        <p:cNvGrpSpPr/>
        <p:nvPr/>
      </p:nvGrpSpPr>
      <p:grpSpPr>
        <a:xfrm>
          <a:off x="0" y="0"/>
          <a:ext cx="0" cy="0"/>
          <a:chOff x="0" y="0"/>
          <a:chExt cx="0" cy="0"/>
        </a:xfrm>
      </p:grpSpPr>
      <p:sp>
        <p:nvSpPr>
          <p:cNvPr id="64" name="Google Shape;64;gb756891c7d_2_10"/>
          <p:cNvSpPr txBox="1"/>
          <p:nvPr>
            <p:ph type="ctrTitle"/>
          </p:nvPr>
        </p:nvSpPr>
        <p:spPr>
          <a:xfrm>
            <a:off x="914400" y="2130426"/>
            <a:ext cx="10363200" cy="1470025"/>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sz="36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5" name="Google Shape;65;gb756891c7d_2_10"/>
          <p:cNvSpPr txBox="1"/>
          <p:nvPr>
            <p:ph idx="1" type="subTitle"/>
          </p:nvPr>
        </p:nvSpPr>
        <p:spPr>
          <a:xfrm>
            <a:off x="1828800" y="3886200"/>
            <a:ext cx="8534400" cy="1752600"/>
          </a:xfrm>
          <a:prstGeom prst="rect">
            <a:avLst/>
          </a:prstGeom>
          <a:noFill/>
          <a:ln>
            <a:noFill/>
          </a:ln>
        </p:spPr>
        <p:txBody>
          <a:bodyPr anchorCtr="0" anchor="t" bIns="44425" lIns="90475" spcFirstLastPara="1" rIns="90475" wrap="square" tIns="44425">
            <a:noAutofit/>
          </a:bodyPr>
          <a:lstStyle>
            <a:lvl1pPr lvl="0" algn="ctr">
              <a:lnSpc>
                <a:spcPct val="90000"/>
              </a:lnSpc>
              <a:spcBef>
                <a:spcPts val="720"/>
              </a:spcBef>
              <a:spcAft>
                <a:spcPts val="0"/>
              </a:spcAft>
              <a:buClr>
                <a:schemeClr val="dk1"/>
              </a:buClr>
              <a:buSzPts val="2400"/>
              <a:buFont typeface="Gill Sans"/>
              <a:buNone/>
              <a:defRPr/>
            </a:lvl1pPr>
            <a:lvl2pPr lvl="1" algn="l">
              <a:lnSpc>
                <a:spcPct val="90000"/>
              </a:lnSpc>
              <a:spcBef>
                <a:spcPts val="540"/>
              </a:spcBef>
              <a:spcAft>
                <a:spcPts val="0"/>
              </a:spcAft>
              <a:buClr>
                <a:schemeClr val="dk1"/>
              </a:buClr>
              <a:buSzPts val="1800"/>
              <a:buChar char="–"/>
              <a:defRPr/>
            </a:lvl2pPr>
            <a:lvl3pPr lvl="2" algn="l">
              <a:lnSpc>
                <a:spcPct val="90000"/>
              </a:lnSpc>
              <a:spcBef>
                <a:spcPts val="540"/>
              </a:spcBef>
              <a:spcAft>
                <a:spcPts val="0"/>
              </a:spcAft>
              <a:buClr>
                <a:schemeClr val="dk1"/>
              </a:buClr>
              <a:buSzPts val="1800"/>
              <a:buChar char="»"/>
              <a:defRPr/>
            </a:lvl3pPr>
            <a:lvl4pPr lvl="3" algn="l">
              <a:lnSpc>
                <a:spcPct val="90000"/>
              </a:lnSpc>
              <a:spcBef>
                <a:spcPts val="540"/>
              </a:spcBef>
              <a:spcAft>
                <a:spcPts val="0"/>
              </a:spcAft>
              <a:buClr>
                <a:schemeClr val="dk1"/>
              </a:buClr>
              <a:buSzPts val="1800"/>
              <a:buChar char="•"/>
              <a:defRPr/>
            </a:lvl4pPr>
            <a:lvl5pPr lvl="4" algn="l">
              <a:lnSpc>
                <a:spcPct val="90000"/>
              </a:lnSpc>
              <a:spcBef>
                <a:spcPts val="540"/>
              </a:spcBef>
              <a:spcAft>
                <a:spcPts val="0"/>
              </a:spcAft>
              <a:buClr>
                <a:schemeClr val="dk1"/>
              </a:buClr>
              <a:buSzPts val="1800"/>
              <a:buChar char="–"/>
              <a:defRPr/>
            </a:lvl5pPr>
            <a:lvl6pPr lvl="5" algn="l">
              <a:lnSpc>
                <a:spcPct val="90000"/>
              </a:lnSpc>
              <a:spcBef>
                <a:spcPts val="540"/>
              </a:spcBef>
              <a:spcAft>
                <a:spcPts val="0"/>
              </a:spcAft>
              <a:buClr>
                <a:schemeClr val="dk1"/>
              </a:buClr>
              <a:buSzPts val="1800"/>
              <a:buChar char="–"/>
              <a:defRPr/>
            </a:lvl6pPr>
            <a:lvl7pPr lvl="6" algn="l">
              <a:lnSpc>
                <a:spcPct val="90000"/>
              </a:lnSpc>
              <a:spcBef>
                <a:spcPts val="540"/>
              </a:spcBef>
              <a:spcAft>
                <a:spcPts val="0"/>
              </a:spcAft>
              <a:buClr>
                <a:schemeClr val="dk1"/>
              </a:buClr>
              <a:buSzPts val="1800"/>
              <a:buChar char="–"/>
              <a:defRPr/>
            </a:lvl7pPr>
            <a:lvl8pPr lvl="7" algn="l">
              <a:lnSpc>
                <a:spcPct val="90000"/>
              </a:lnSpc>
              <a:spcBef>
                <a:spcPts val="540"/>
              </a:spcBef>
              <a:spcAft>
                <a:spcPts val="0"/>
              </a:spcAft>
              <a:buClr>
                <a:schemeClr val="dk1"/>
              </a:buClr>
              <a:buSzPts val="1800"/>
              <a:buChar char="–"/>
              <a:defRPr/>
            </a:lvl8pPr>
            <a:lvl9pPr lvl="8"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gb756891c7d_2_13"/>
          <p:cNvSpPr txBox="1"/>
          <p:nvPr>
            <p:ph type="title"/>
          </p:nvPr>
        </p:nvSpPr>
        <p:spPr>
          <a:xfrm>
            <a:off x="963084" y="4406901"/>
            <a:ext cx="10363200" cy="1362075"/>
          </a:xfrm>
          <a:prstGeom prst="rect">
            <a:avLst/>
          </a:prstGeom>
          <a:noFill/>
          <a:ln>
            <a:noFill/>
          </a:ln>
        </p:spPr>
        <p:txBody>
          <a:bodyPr anchorCtr="0" anchor="t" bIns="44425" lIns="90475" spcFirstLastPara="1" rIns="90475" wrap="square" tIns="44425">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8" name="Google Shape;68;gb756891c7d_2_13"/>
          <p:cNvSpPr txBox="1"/>
          <p:nvPr>
            <p:ph idx="1" type="body"/>
          </p:nvPr>
        </p:nvSpPr>
        <p:spPr>
          <a:xfrm>
            <a:off x="963084" y="2906713"/>
            <a:ext cx="10363200" cy="1500187"/>
          </a:xfrm>
          <a:prstGeom prst="rect">
            <a:avLst/>
          </a:prstGeom>
          <a:noFill/>
          <a:ln>
            <a:noFill/>
          </a:ln>
        </p:spPr>
        <p:txBody>
          <a:bodyPr anchorCtr="0" anchor="b" bIns="44425" lIns="90475" spcFirstLastPara="1" rIns="90475" wrap="square" tIns="44425">
            <a:noAutofit/>
          </a:bodyPr>
          <a:lstStyle>
            <a:lvl1pPr indent="-228600" lvl="0" marL="457200" algn="l">
              <a:lnSpc>
                <a:spcPct val="90000"/>
              </a:lnSpc>
              <a:spcBef>
                <a:spcPts val="600"/>
              </a:spcBef>
              <a:spcAft>
                <a:spcPts val="0"/>
              </a:spcAft>
              <a:buClr>
                <a:schemeClr val="dk1"/>
              </a:buClr>
              <a:buSzPts val="2000"/>
              <a:buFont typeface="Gill Sans"/>
              <a:buNone/>
              <a:defRPr sz="2000"/>
            </a:lvl1pPr>
            <a:lvl2pPr indent="-228600" lvl="1" marL="914400" algn="l">
              <a:lnSpc>
                <a:spcPct val="90000"/>
              </a:lnSpc>
              <a:spcBef>
                <a:spcPts val="540"/>
              </a:spcBef>
              <a:spcAft>
                <a:spcPts val="0"/>
              </a:spcAft>
              <a:buClr>
                <a:schemeClr val="dk1"/>
              </a:buClr>
              <a:buSzPts val="1800"/>
              <a:buFont typeface="Gill Sans"/>
              <a:buNone/>
              <a:defRPr sz="1800"/>
            </a:lvl2pPr>
            <a:lvl3pPr indent="-228600" lvl="2" marL="1371600" algn="l">
              <a:lnSpc>
                <a:spcPct val="90000"/>
              </a:lnSpc>
              <a:spcBef>
                <a:spcPts val="480"/>
              </a:spcBef>
              <a:spcAft>
                <a:spcPts val="0"/>
              </a:spcAft>
              <a:buClr>
                <a:schemeClr val="dk1"/>
              </a:buClr>
              <a:buSzPts val="1600"/>
              <a:buFont typeface="Gill Sans"/>
              <a:buNone/>
              <a:defRPr sz="1600"/>
            </a:lvl3pPr>
            <a:lvl4pPr indent="-228600" lvl="3" marL="1828800" algn="l">
              <a:lnSpc>
                <a:spcPct val="90000"/>
              </a:lnSpc>
              <a:spcBef>
                <a:spcPts val="420"/>
              </a:spcBef>
              <a:spcAft>
                <a:spcPts val="0"/>
              </a:spcAft>
              <a:buClr>
                <a:schemeClr val="dk1"/>
              </a:buClr>
              <a:buSzPts val="1400"/>
              <a:buFont typeface="Gill Sans"/>
              <a:buNone/>
              <a:defRPr sz="1400"/>
            </a:lvl4pPr>
            <a:lvl5pPr indent="-228600" lvl="4" marL="2286000" algn="l">
              <a:lnSpc>
                <a:spcPct val="90000"/>
              </a:lnSpc>
              <a:spcBef>
                <a:spcPts val="420"/>
              </a:spcBef>
              <a:spcAft>
                <a:spcPts val="0"/>
              </a:spcAft>
              <a:buClr>
                <a:schemeClr val="dk1"/>
              </a:buClr>
              <a:buSzPts val="1400"/>
              <a:buFont typeface="Gill Sans"/>
              <a:buNone/>
              <a:defRPr sz="1400"/>
            </a:lvl5pPr>
            <a:lvl6pPr indent="-228600" lvl="5" marL="2743200" algn="l">
              <a:lnSpc>
                <a:spcPct val="90000"/>
              </a:lnSpc>
              <a:spcBef>
                <a:spcPts val="420"/>
              </a:spcBef>
              <a:spcAft>
                <a:spcPts val="0"/>
              </a:spcAft>
              <a:buClr>
                <a:schemeClr val="dk1"/>
              </a:buClr>
              <a:buSzPts val="1400"/>
              <a:buFont typeface="Comic Sans MS"/>
              <a:buNone/>
              <a:defRPr sz="1400"/>
            </a:lvl6pPr>
            <a:lvl7pPr indent="-228600" lvl="6" marL="3200400" algn="l">
              <a:lnSpc>
                <a:spcPct val="90000"/>
              </a:lnSpc>
              <a:spcBef>
                <a:spcPts val="420"/>
              </a:spcBef>
              <a:spcAft>
                <a:spcPts val="0"/>
              </a:spcAft>
              <a:buClr>
                <a:schemeClr val="dk1"/>
              </a:buClr>
              <a:buSzPts val="1400"/>
              <a:buFont typeface="Comic Sans MS"/>
              <a:buNone/>
              <a:defRPr sz="1400"/>
            </a:lvl7pPr>
            <a:lvl8pPr indent="-228600" lvl="7" marL="3657600" algn="l">
              <a:lnSpc>
                <a:spcPct val="90000"/>
              </a:lnSpc>
              <a:spcBef>
                <a:spcPts val="420"/>
              </a:spcBef>
              <a:spcAft>
                <a:spcPts val="0"/>
              </a:spcAft>
              <a:buClr>
                <a:schemeClr val="dk1"/>
              </a:buClr>
              <a:buSzPts val="1400"/>
              <a:buFont typeface="Comic Sans MS"/>
              <a:buNone/>
              <a:defRPr sz="1400"/>
            </a:lvl8pPr>
            <a:lvl9pPr indent="-228600" lvl="8" marL="4114800" algn="l">
              <a:lnSpc>
                <a:spcPct val="90000"/>
              </a:lnSpc>
              <a:spcBef>
                <a:spcPts val="420"/>
              </a:spcBef>
              <a:spcAft>
                <a:spcPts val="0"/>
              </a:spcAft>
              <a:buClr>
                <a:schemeClr val="dk1"/>
              </a:buClr>
              <a:buSzPts val="1400"/>
              <a:buFont typeface="Comic Sans MS"/>
              <a:buNone/>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gb756891c7d_2_1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1" name="Google Shape;71;gb756891c7d_2_16"/>
          <p:cNvSpPr txBox="1"/>
          <p:nvPr>
            <p:ph idx="1" type="body"/>
          </p:nvPr>
        </p:nvSpPr>
        <p:spPr>
          <a:xfrm>
            <a:off x="812800" y="914400"/>
            <a:ext cx="5181600" cy="5105400"/>
          </a:xfrm>
          <a:prstGeom prst="rect">
            <a:avLst/>
          </a:prstGeom>
          <a:noFill/>
          <a:ln>
            <a:noFill/>
          </a:ln>
        </p:spPr>
        <p:txBody>
          <a:bodyPr anchorCtr="0" anchor="t" bIns="44425" lIns="90475" spcFirstLastPara="1" rIns="90475" wrap="square" tIns="44425">
            <a:noAutofit/>
          </a:bodyPr>
          <a:lstStyle>
            <a:lvl1pPr indent="-406400" lvl="0" marL="457200" algn="l">
              <a:lnSpc>
                <a:spcPct val="90000"/>
              </a:lnSpc>
              <a:spcBef>
                <a:spcPts val="840"/>
              </a:spcBef>
              <a:spcAft>
                <a:spcPts val="0"/>
              </a:spcAft>
              <a:buClr>
                <a:schemeClr val="dk1"/>
              </a:buClr>
              <a:buSzPts val="2800"/>
              <a:buFont typeface="Gill Sans"/>
              <a:buChar char="•"/>
              <a:defRPr sz="2800"/>
            </a:lvl1pPr>
            <a:lvl2pPr indent="-381000" lvl="1" marL="914400" algn="l">
              <a:lnSpc>
                <a:spcPct val="90000"/>
              </a:lnSpc>
              <a:spcBef>
                <a:spcPts val="720"/>
              </a:spcBef>
              <a:spcAft>
                <a:spcPts val="0"/>
              </a:spcAft>
              <a:buClr>
                <a:schemeClr val="dk1"/>
              </a:buClr>
              <a:buSzPts val="2400"/>
              <a:buFont typeface="Gill Sans"/>
              <a:buChar char="–"/>
              <a:defRPr sz="2400"/>
            </a:lvl2pPr>
            <a:lvl3pPr indent="-355600" lvl="2" marL="1371600" algn="l">
              <a:lnSpc>
                <a:spcPct val="90000"/>
              </a:lnSpc>
              <a:spcBef>
                <a:spcPts val="600"/>
              </a:spcBef>
              <a:spcAft>
                <a:spcPts val="0"/>
              </a:spcAft>
              <a:buClr>
                <a:schemeClr val="dk1"/>
              </a:buClr>
              <a:buSzPts val="2000"/>
              <a:buFont typeface="Gill Sans"/>
              <a:buChar char="»"/>
              <a:defRPr sz="2000"/>
            </a:lvl3pPr>
            <a:lvl4pPr indent="-342900" lvl="3" marL="1828800" algn="l">
              <a:lnSpc>
                <a:spcPct val="90000"/>
              </a:lnSpc>
              <a:spcBef>
                <a:spcPts val="540"/>
              </a:spcBef>
              <a:spcAft>
                <a:spcPts val="0"/>
              </a:spcAft>
              <a:buClr>
                <a:schemeClr val="dk1"/>
              </a:buClr>
              <a:buSzPts val="1800"/>
              <a:buFont typeface="Gill Sans"/>
              <a:buChar char="•"/>
              <a:defRPr sz="1800"/>
            </a:lvl4pPr>
            <a:lvl5pPr indent="-342900" lvl="4" marL="2286000" algn="l">
              <a:lnSpc>
                <a:spcPct val="90000"/>
              </a:lnSpc>
              <a:spcBef>
                <a:spcPts val="540"/>
              </a:spcBef>
              <a:spcAft>
                <a:spcPts val="0"/>
              </a:spcAft>
              <a:buClr>
                <a:schemeClr val="dk1"/>
              </a:buClr>
              <a:buSzPts val="1800"/>
              <a:buFont typeface="Gill Sans"/>
              <a:buChar char="–"/>
              <a:defRPr sz="1800"/>
            </a:lvl5pPr>
            <a:lvl6pPr indent="-342900" lvl="5" marL="2743200" algn="l">
              <a:lnSpc>
                <a:spcPct val="90000"/>
              </a:lnSpc>
              <a:spcBef>
                <a:spcPts val="540"/>
              </a:spcBef>
              <a:spcAft>
                <a:spcPts val="0"/>
              </a:spcAft>
              <a:buClr>
                <a:schemeClr val="dk1"/>
              </a:buClr>
              <a:buSzPts val="1800"/>
              <a:buFont typeface="Comic Sans MS"/>
              <a:buChar char="–"/>
              <a:defRPr sz="1800"/>
            </a:lvl6pPr>
            <a:lvl7pPr indent="-342900" lvl="6" marL="3200400" algn="l">
              <a:lnSpc>
                <a:spcPct val="90000"/>
              </a:lnSpc>
              <a:spcBef>
                <a:spcPts val="540"/>
              </a:spcBef>
              <a:spcAft>
                <a:spcPts val="0"/>
              </a:spcAft>
              <a:buClr>
                <a:schemeClr val="dk1"/>
              </a:buClr>
              <a:buSzPts val="1800"/>
              <a:buFont typeface="Comic Sans MS"/>
              <a:buChar char="–"/>
              <a:defRPr sz="1800"/>
            </a:lvl7pPr>
            <a:lvl8pPr indent="-342900" lvl="7" marL="3657600" algn="l">
              <a:lnSpc>
                <a:spcPct val="90000"/>
              </a:lnSpc>
              <a:spcBef>
                <a:spcPts val="540"/>
              </a:spcBef>
              <a:spcAft>
                <a:spcPts val="0"/>
              </a:spcAft>
              <a:buClr>
                <a:schemeClr val="dk1"/>
              </a:buClr>
              <a:buSzPts val="1800"/>
              <a:buFont typeface="Comic Sans MS"/>
              <a:buChar char="–"/>
              <a:defRPr sz="1800"/>
            </a:lvl8pPr>
            <a:lvl9pPr indent="-342900" lvl="8" marL="4114800" algn="l">
              <a:lnSpc>
                <a:spcPct val="90000"/>
              </a:lnSpc>
              <a:spcBef>
                <a:spcPts val="540"/>
              </a:spcBef>
              <a:spcAft>
                <a:spcPts val="0"/>
              </a:spcAft>
              <a:buClr>
                <a:schemeClr val="dk1"/>
              </a:buClr>
              <a:buSzPts val="1800"/>
              <a:buFont typeface="Comic Sans MS"/>
              <a:buChar char="–"/>
              <a:defRPr sz="1800"/>
            </a:lvl9pPr>
          </a:lstStyle>
          <a:p/>
        </p:txBody>
      </p:sp>
      <p:sp>
        <p:nvSpPr>
          <p:cNvPr id="72" name="Google Shape;72;gb756891c7d_2_16"/>
          <p:cNvSpPr txBox="1"/>
          <p:nvPr>
            <p:ph idx="2" type="body"/>
          </p:nvPr>
        </p:nvSpPr>
        <p:spPr>
          <a:xfrm>
            <a:off x="6197600" y="914400"/>
            <a:ext cx="5181600" cy="5105400"/>
          </a:xfrm>
          <a:prstGeom prst="rect">
            <a:avLst/>
          </a:prstGeom>
          <a:noFill/>
          <a:ln>
            <a:noFill/>
          </a:ln>
        </p:spPr>
        <p:txBody>
          <a:bodyPr anchorCtr="0" anchor="t" bIns="44425" lIns="90475" spcFirstLastPara="1" rIns="90475" wrap="square" tIns="44425">
            <a:noAutofit/>
          </a:bodyPr>
          <a:lstStyle>
            <a:lvl1pPr indent="-406400" lvl="0" marL="457200" algn="l">
              <a:lnSpc>
                <a:spcPct val="90000"/>
              </a:lnSpc>
              <a:spcBef>
                <a:spcPts val="840"/>
              </a:spcBef>
              <a:spcAft>
                <a:spcPts val="0"/>
              </a:spcAft>
              <a:buClr>
                <a:schemeClr val="dk1"/>
              </a:buClr>
              <a:buSzPts val="2800"/>
              <a:buFont typeface="Gill Sans"/>
              <a:buChar char="•"/>
              <a:defRPr sz="2800"/>
            </a:lvl1pPr>
            <a:lvl2pPr indent="-381000" lvl="1" marL="914400" algn="l">
              <a:lnSpc>
                <a:spcPct val="90000"/>
              </a:lnSpc>
              <a:spcBef>
                <a:spcPts val="720"/>
              </a:spcBef>
              <a:spcAft>
                <a:spcPts val="0"/>
              </a:spcAft>
              <a:buClr>
                <a:schemeClr val="dk1"/>
              </a:buClr>
              <a:buSzPts val="2400"/>
              <a:buFont typeface="Gill Sans"/>
              <a:buChar char="–"/>
              <a:defRPr sz="2400"/>
            </a:lvl2pPr>
            <a:lvl3pPr indent="-355600" lvl="2" marL="1371600" algn="l">
              <a:lnSpc>
                <a:spcPct val="90000"/>
              </a:lnSpc>
              <a:spcBef>
                <a:spcPts val="600"/>
              </a:spcBef>
              <a:spcAft>
                <a:spcPts val="0"/>
              </a:spcAft>
              <a:buClr>
                <a:schemeClr val="dk1"/>
              </a:buClr>
              <a:buSzPts val="2000"/>
              <a:buFont typeface="Gill Sans"/>
              <a:buChar char="»"/>
              <a:defRPr sz="2000"/>
            </a:lvl3pPr>
            <a:lvl4pPr indent="-342900" lvl="3" marL="1828800" algn="l">
              <a:lnSpc>
                <a:spcPct val="90000"/>
              </a:lnSpc>
              <a:spcBef>
                <a:spcPts val="540"/>
              </a:spcBef>
              <a:spcAft>
                <a:spcPts val="0"/>
              </a:spcAft>
              <a:buClr>
                <a:schemeClr val="dk1"/>
              </a:buClr>
              <a:buSzPts val="1800"/>
              <a:buFont typeface="Gill Sans"/>
              <a:buChar char="•"/>
              <a:defRPr sz="1800"/>
            </a:lvl4pPr>
            <a:lvl5pPr indent="-342900" lvl="4" marL="2286000" algn="l">
              <a:lnSpc>
                <a:spcPct val="90000"/>
              </a:lnSpc>
              <a:spcBef>
                <a:spcPts val="540"/>
              </a:spcBef>
              <a:spcAft>
                <a:spcPts val="0"/>
              </a:spcAft>
              <a:buClr>
                <a:schemeClr val="dk1"/>
              </a:buClr>
              <a:buSzPts val="1800"/>
              <a:buFont typeface="Gill Sans"/>
              <a:buChar char="–"/>
              <a:defRPr sz="1800"/>
            </a:lvl5pPr>
            <a:lvl6pPr indent="-342900" lvl="5" marL="2743200" algn="l">
              <a:lnSpc>
                <a:spcPct val="90000"/>
              </a:lnSpc>
              <a:spcBef>
                <a:spcPts val="540"/>
              </a:spcBef>
              <a:spcAft>
                <a:spcPts val="0"/>
              </a:spcAft>
              <a:buClr>
                <a:schemeClr val="dk1"/>
              </a:buClr>
              <a:buSzPts val="1800"/>
              <a:buFont typeface="Comic Sans MS"/>
              <a:buChar char="–"/>
              <a:defRPr sz="1800"/>
            </a:lvl6pPr>
            <a:lvl7pPr indent="-342900" lvl="6" marL="3200400" algn="l">
              <a:lnSpc>
                <a:spcPct val="90000"/>
              </a:lnSpc>
              <a:spcBef>
                <a:spcPts val="540"/>
              </a:spcBef>
              <a:spcAft>
                <a:spcPts val="0"/>
              </a:spcAft>
              <a:buClr>
                <a:schemeClr val="dk1"/>
              </a:buClr>
              <a:buSzPts val="1800"/>
              <a:buFont typeface="Comic Sans MS"/>
              <a:buChar char="–"/>
              <a:defRPr sz="1800"/>
            </a:lvl7pPr>
            <a:lvl8pPr indent="-342900" lvl="7" marL="3657600" algn="l">
              <a:lnSpc>
                <a:spcPct val="90000"/>
              </a:lnSpc>
              <a:spcBef>
                <a:spcPts val="540"/>
              </a:spcBef>
              <a:spcAft>
                <a:spcPts val="0"/>
              </a:spcAft>
              <a:buClr>
                <a:schemeClr val="dk1"/>
              </a:buClr>
              <a:buSzPts val="1800"/>
              <a:buFont typeface="Comic Sans MS"/>
              <a:buChar char="–"/>
              <a:defRPr sz="1800"/>
            </a:lvl8pPr>
            <a:lvl9pPr indent="-342900" lvl="8" marL="4114800" algn="l">
              <a:lnSpc>
                <a:spcPct val="90000"/>
              </a:lnSpc>
              <a:spcBef>
                <a:spcPts val="540"/>
              </a:spcBef>
              <a:spcAft>
                <a:spcPts val="0"/>
              </a:spcAft>
              <a:buClr>
                <a:schemeClr val="dk1"/>
              </a:buClr>
              <a:buSzPts val="1800"/>
              <a:buFont typeface="Comic Sans MS"/>
              <a:buChar char="–"/>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gb756891c7d_2_20"/>
          <p:cNvSpPr txBox="1"/>
          <p:nvPr>
            <p:ph type="title"/>
          </p:nvPr>
        </p:nvSpPr>
        <p:spPr>
          <a:xfrm>
            <a:off x="609600" y="274638"/>
            <a:ext cx="10972800" cy="11430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5" name="Google Shape;75;gb756891c7d_2_20"/>
          <p:cNvSpPr txBox="1"/>
          <p:nvPr>
            <p:ph idx="1" type="body"/>
          </p:nvPr>
        </p:nvSpPr>
        <p:spPr>
          <a:xfrm>
            <a:off x="609600" y="1535113"/>
            <a:ext cx="5386917" cy="639762"/>
          </a:xfrm>
          <a:prstGeom prst="rect">
            <a:avLst/>
          </a:prstGeom>
          <a:noFill/>
          <a:ln>
            <a:noFill/>
          </a:ln>
        </p:spPr>
        <p:txBody>
          <a:bodyPr anchorCtr="0" anchor="b" bIns="44425" lIns="90475" spcFirstLastPara="1" rIns="90475" wrap="square" tIns="44425">
            <a:noAutofit/>
          </a:bodyPr>
          <a:lstStyle>
            <a:lvl1pPr indent="-228600" lvl="0" marL="457200" algn="l">
              <a:lnSpc>
                <a:spcPct val="90000"/>
              </a:lnSpc>
              <a:spcBef>
                <a:spcPts val="720"/>
              </a:spcBef>
              <a:spcAft>
                <a:spcPts val="0"/>
              </a:spcAft>
              <a:buClr>
                <a:schemeClr val="dk1"/>
              </a:buClr>
              <a:buSzPts val="2400"/>
              <a:buFont typeface="Gill Sans"/>
              <a:buNone/>
              <a:defRPr b="1" sz="2400"/>
            </a:lvl1pPr>
            <a:lvl2pPr indent="-228600" lvl="1" marL="914400" algn="l">
              <a:lnSpc>
                <a:spcPct val="90000"/>
              </a:lnSpc>
              <a:spcBef>
                <a:spcPts val="600"/>
              </a:spcBef>
              <a:spcAft>
                <a:spcPts val="0"/>
              </a:spcAft>
              <a:buClr>
                <a:schemeClr val="dk1"/>
              </a:buClr>
              <a:buSzPts val="2000"/>
              <a:buFont typeface="Gill Sans"/>
              <a:buNone/>
              <a:defRPr b="1" sz="2000"/>
            </a:lvl2pPr>
            <a:lvl3pPr indent="-228600" lvl="2" marL="1371600" algn="l">
              <a:lnSpc>
                <a:spcPct val="90000"/>
              </a:lnSpc>
              <a:spcBef>
                <a:spcPts val="540"/>
              </a:spcBef>
              <a:spcAft>
                <a:spcPts val="0"/>
              </a:spcAft>
              <a:buClr>
                <a:schemeClr val="dk1"/>
              </a:buClr>
              <a:buSzPts val="1800"/>
              <a:buFont typeface="Gill Sans"/>
              <a:buNone/>
              <a:defRPr b="1" sz="1800"/>
            </a:lvl3pPr>
            <a:lvl4pPr indent="-228600" lvl="3" marL="1828800" algn="l">
              <a:lnSpc>
                <a:spcPct val="90000"/>
              </a:lnSpc>
              <a:spcBef>
                <a:spcPts val="480"/>
              </a:spcBef>
              <a:spcAft>
                <a:spcPts val="0"/>
              </a:spcAft>
              <a:buClr>
                <a:schemeClr val="dk1"/>
              </a:buClr>
              <a:buSzPts val="1600"/>
              <a:buFont typeface="Gill Sans"/>
              <a:buNone/>
              <a:defRPr b="1" sz="1600"/>
            </a:lvl4pPr>
            <a:lvl5pPr indent="-228600" lvl="4" marL="2286000" algn="l">
              <a:lnSpc>
                <a:spcPct val="90000"/>
              </a:lnSpc>
              <a:spcBef>
                <a:spcPts val="480"/>
              </a:spcBef>
              <a:spcAft>
                <a:spcPts val="0"/>
              </a:spcAft>
              <a:buClr>
                <a:schemeClr val="dk1"/>
              </a:buClr>
              <a:buSzPts val="1600"/>
              <a:buFont typeface="Gill Sans"/>
              <a:buNone/>
              <a:defRPr b="1" sz="1600"/>
            </a:lvl5pPr>
            <a:lvl6pPr indent="-228600" lvl="5" marL="2743200" algn="l">
              <a:lnSpc>
                <a:spcPct val="90000"/>
              </a:lnSpc>
              <a:spcBef>
                <a:spcPts val="480"/>
              </a:spcBef>
              <a:spcAft>
                <a:spcPts val="0"/>
              </a:spcAft>
              <a:buClr>
                <a:schemeClr val="dk1"/>
              </a:buClr>
              <a:buSzPts val="1600"/>
              <a:buFont typeface="Comic Sans MS"/>
              <a:buNone/>
              <a:defRPr b="1" sz="1600"/>
            </a:lvl6pPr>
            <a:lvl7pPr indent="-228600" lvl="6" marL="3200400" algn="l">
              <a:lnSpc>
                <a:spcPct val="90000"/>
              </a:lnSpc>
              <a:spcBef>
                <a:spcPts val="480"/>
              </a:spcBef>
              <a:spcAft>
                <a:spcPts val="0"/>
              </a:spcAft>
              <a:buClr>
                <a:schemeClr val="dk1"/>
              </a:buClr>
              <a:buSzPts val="1600"/>
              <a:buFont typeface="Comic Sans MS"/>
              <a:buNone/>
              <a:defRPr b="1" sz="1600"/>
            </a:lvl7pPr>
            <a:lvl8pPr indent="-228600" lvl="7" marL="3657600" algn="l">
              <a:lnSpc>
                <a:spcPct val="90000"/>
              </a:lnSpc>
              <a:spcBef>
                <a:spcPts val="480"/>
              </a:spcBef>
              <a:spcAft>
                <a:spcPts val="0"/>
              </a:spcAft>
              <a:buClr>
                <a:schemeClr val="dk1"/>
              </a:buClr>
              <a:buSzPts val="1600"/>
              <a:buFont typeface="Comic Sans MS"/>
              <a:buNone/>
              <a:defRPr b="1" sz="1600"/>
            </a:lvl8pPr>
            <a:lvl9pPr indent="-228600" lvl="8" marL="4114800" algn="l">
              <a:lnSpc>
                <a:spcPct val="90000"/>
              </a:lnSpc>
              <a:spcBef>
                <a:spcPts val="480"/>
              </a:spcBef>
              <a:spcAft>
                <a:spcPts val="0"/>
              </a:spcAft>
              <a:buClr>
                <a:schemeClr val="dk1"/>
              </a:buClr>
              <a:buSzPts val="1600"/>
              <a:buFont typeface="Comic Sans MS"/>
              <a:buNone/>
              <a:defRPr b="1" sz="1600"/>
            </a:lvl9pPr>
          </a:lstStyle>
          <a:p/>
        </p:txBody>
      </p:sp>
      <p:sp>
        <p:nvSpPr>
          <p:cNvPr id="76" name="Google Shape;76;gb756891c7d_2_20"/>
          <p:cNvSpPr txBox="1"/>
          <p:nvPr>
            <p:ph idx="2" type="body"/>
          </p:nvPr>
        </p:nvSpPr>
        <p:spPr>
          <a:xfrm>
            <a:off x="609600" y="2174875"/>
            <a:ext cx="5386917" cy="3951288"/>
          </a:xfrm>
          <a:prstGeom prst="rect">
            <a:avLst/>
          </a:prstGeom>
          <a:noFill/>
          <a:ln>
            <a:noFill/>
          </a:ln>
        </p:spPr>
        <p:txBody>
          <a:bodyPr anchorCtr="0" anchor="t" bIns="44425" lIns="90475" spcFirstLastPara="1" rIns="90475" wrap="square" tIns="44425">
            <a:noAutofit/>
          </a:bodyPr>
          <a:lstStyle>
            <a:lvl1pPr indent="-381000" lvl="0" marL="457200" algn="l">
              <a:lnSpc>
                <a:spcPct val="90000"/>
              </a:lnSpc>
              <a:spcBef>
                <a:spcPts val="720"/>
              </a:spcBef>
              <a:spcAft>
                <a:spcPts val="0"/>
              </a:spcAft>
              <a:buClr>
                <a:schemeClr val="dk1"/>
              </a:buClr>
              <a:buSzPts val="2400"/>
              <a:buFont typeface="Gill Sans"/>
              <a:buChar char="•"/>
              <a:defRPr sz="2400"/>
            </a:lvl1pPr>
            <a:lvl2pPr indent="-355600" lvl="1" marL="914400" algn="l">
              <a:lnSpc>
                <a:spcPct val="90000"/>
              </a:lnSpc>
              <a:spcBef>
                <a:spcPts val="600"/>
              </a:spcBef>
              <a:spcAft>
                <a:spcPts val="0"/>
              </a:spcAft>
              <a:buClr>
                <a:schemeClr val="dk1"/>
              </a:buClr>
              <a:buSzPts val="2000"/>
              <a:buFont typeface="Gill Sans"/>
              <a:buChar char="–"/>
              <a:defRPr sz="2000"/>
            </a:lvl2pPr>
            <a:lvl3pPr indent="-342900" lvl="2" marL="1371600" algn="l">
              <a:lnSpc>
                <a:spcPct val="90000"/>
              </a:lnSpc>
              <a:spcBef>
                <a:spcPts val="540"/>
              </a:spcBef>
              <a:spcAft>
                <a:spcPts val="0"/>
              </a:spcAft>
              <a:buClr>
                <a:schemeClr val="dk1"/>
              </a:buClr>
              <a:buSzPts val="1800"/>
              <a:buFont typeface="Gill Sans"/>
              <a:buChar char="»"/>
              <a:defRPr sz="1800"/>
            </a:lvl3pPr>
            <a:lvl4pPr indent="-330200" lvl="3" marL="1828800" algn="l">
              <a:lnSpc>
                <a:spcPct val="90000"/>
              </a:lnSpc>
              <a:spcBef>
                <a:spcPts val="480"/>
              </a:spcBef>
              <a:spcAft>
                <a:spcPts val="0"/>
              </a:spcAft>
              <a:buClr>
                <a:schemeClr val="dk1"/>
              </a:buClr>
              <a:buSzPts val="1600"/>
              <a:buFont typeface="Gill Sans"/>
              <a:buChar char="•"/>
              <a:defRPr sz="1600"/>
            </a:lvl4pPr>
            <a:lvl5pPr indent="-330200" lvl="4" marL="2286000" algn="l">
              <a:lnSpc>
                <a:spcPct val="90000"/>
              </a:lnSpc>
              <a:spcBef>
                <a:spcPts val="480"/>
              </a:spcBef>
              <a:spcAft>
                <a:spcPts val="0"/>
              </a:spcAft>
              <a:buClr>
                <a:schemeClr val="dk1"/>
              </a:buClr>
              <a:buSzPts val="1600"/>
              <a:buFont typeface="Gill Sans"/>
              <a:buChar char="–"/>
              <a:defRPr sz="1600"/>
            </a:lvl5pPr>
            <a:lvl6pPr indent="-330200" lvl="5" marL="2743200" algn="l">
              <a:lnSpc>
                <a:spcPct val="90000"/>
              </a:lnSpc>
              <a:spcBef>
                <a:spcPts val="480"/>
              </a:spcBef>
              <a:spcAft>
                <a:spcPts val="0"/>
              </a:spcAft>
              <a:buClr>
                <a:schemeClr val="dk1"/>
              </a:buClr>
              <a:buSzPts val="1600"/>
              <a:buFont typeface="Comic Sans MS"/>
              <a:buChar char="–"/>
              <a:defRPr sz="1600"/>
            </a:lvl6pPr>
            <a:lvl7pPr indent="-330200" lvl="6" marL="3200400" algn="l">
              <a:lnSpc>
                <a:spcPct val="90000"/>
              </a:lnSpc>
              <a:spcBef>
                <a:spcPts val="480"/>
              </a:spcBef>
              <a:spcAft>
                <a:spcPts val="0"/>
              </a:spcAft>
              <a:buClr>
                <a:schemeClr val="dk1"/>
              </a:buClr>
              <a:buSzPts val="1600"/>
              <a:buFont typeface="Comic Sans MS"/>
              <a:buChar char="–"/>
              <a:defRPr sz="1600"/>
            </a:lvl7pPr>
            <a:lvl8pPr indent="-330200" lvl="7" marL="3657600" algn="l">
              <a:lnSpc>
                <a:spcPct val="90000"/>
              </a:lnSpc>
              <a:spcBef>
                <a:spcPts val="480"/>
              </a:spcBef>
              <a:spcAft>
                <a:spcPts val="0"/>
              </a:spcAft>
              <a:buClr>
                <a:schemeClr val="dk1"/>
              </a:buClr>
              <a:buSzPts val="1600"/>
              <a:buFont typeface="Comic Sans MS"/>
              <a:buChar char="–"/>
              <a:defRPr sz="1600"/>
            </a:lvl8pPr>
            <a:lvl9pPr indent="-330200" lvl="8" marL="4114800" algn="l">
              <a:lnSpc>
                <a:spcPct val="90000"/>
              </a:lnSpc>
              <a:spcBef>
                <a:spcPts val="480"/>
              </a:spcBef>
              <a:spcAft>
                <a:spcPts val="0"/>
              </a:spcAft>
              <a:buClr>
                <a:schemeClr val="dk1"/>
              </a:buClr>
              <a:buSzPts val="1600"/>
              <a:buFont typeface="Comic Sans MS"/>
              <a:buChar char="–"/>
              <a:defRPr sz="1600"/>
            </a:lvl9pPr>
          </a:lstStyle>
          <a:p/>
        </p:txBody>
      </p:sp>
      <p:sp>
        <p:nvSpPr>
          <p:cNvPr id="77" name="Google Shape;77;gb756891c7d_2_20"/>
          <p:cNvSpPr txBox="1"/>
          <p:nvPr>
            <p:ph idx="3" type="body"/>
          </p:nvPr>
        </p:nvSpPr>
        <p:spPr>
          <a:xfrm>
            <a:off x="6193368" y="1535113"/>
            <a:ext cx="5389033" cy="639762"/>
          </a:xfrm>
          <a:prstGeom prst="rect">
            <a:avLst/>
          </a:prstGeom>
          <a:noFill/>
          <a:ln>
            <a:noFill/>
          </a:ln>
        </p:spPr>
        <p:txBody>
          <a:bodyPr anchorCtr="0" anchor="b" bIns="44425" lIns="90475" spcFirstLastPara="1" rIns="90475" wrap="square" tIns="44425">
            <a:noAutofit/>
          </a:bodyPr>
          <a:lstStyle>
            <a:lvl1pPr indent="-228600" lvl="0" marL="457200" algn="l">
              <a:lnSpc>
                <a:spcPct val="90000"/>
              </a:lnSpc>
              <a:spcBef>
                <a:spcPts val="720"/>
              </a:spcBef>
              <a:spcAft>
                <a:spcPts val="0"/>
              </a:spcAft>
              <a:buClr>
                <a:schemeClr val="dk1"/>
              </a:buClr>
              <a:buSzPts val="2400"/>
              <a:buFont typeface="Gill Sans"/>
              <a:buNone/>
              <a:defRPr b="1" sz="2400"/>
            </a:lvl1pPr>
            <a:lvl2pPr indent="-228600" lvl="1" marL="914400" algn="l">
              <a:lnSpc>
                <a:spcPct val="90000"/>
              </a:lnSpc>
              <a:spcBef>
                <a:spcPts val="600"/>
              </a:spcBef>
              <a:spcAft>
                <a:spcPts val="0"/>
              </a:spcAft>
              <a:buClr>
                <a:schemeClr val="dk1"/>
              </a:buClr>
              <a:buSzPts val="2000"/>
              <a:buFont typeface="Gill Sans"/>
              <a:buNone/>
              <a:defRPr b="1" sz="2000"/>
            </a:lvl2pPr>
            <a:lvl3pPr indent="-228600" lvl="2" marL="1371600" algn="l">
              <a:lnSpc>
                <a:spcPct val="90000"/>
              </a:lnSpc>
              <a:spcBef>
                <a:spcPts val="540"/>
              </a:spcBef>
              <a:spcAft>
                <a:spcPts val="0"/>
              </a:spcAft>
              <a:buClr>
                <a:schemeClr val="dk1"/>
              </a:buClr>
              <a:buSzPts val="1800"/>
              <a:buFont typeface="Gill Sans"/>
              <a:buNone/>
              <a:defRPr b="1" sz="1800"/>
            </a:lvl3pPr>
            <a:lvl4pPr indent="-228600" lvl="3" marL="1828800" algn="l">
              <a:lnSpc>
                <a:spcPct val="90000"/>
              </a:lnSpc>
              <a:spcBef>
                <a:spcPts val="480"/>
              </a:spcBef>
              <a:spcAft>
                <a:spcPts val="0"/>
              </a:spcAft>
              <a:buClr>
                <a:schemeClr val="dk1"/>
              </a:buClr>
              <a:buSzPts val="1600"/>
              <a:buFont typeface="Gill Sans"/>
              <a:buNone/>
              <a:defRPr b="1" sz="1600"/>
            </a:lvl4pPr>
            <a:lvl5pPr indent="-228600" lvl="4" marL="2286000" algn="l">
              <a:lnSpc>
                <a:spcPct val="90000"/>
              </a:lnSpc>
              <a:spcBef>
                <a:spcPts val="480"/>
              </a:spcBef>
              <a:spcAft>
                <a:spcPts val="0"/>
              </a:spcAft>
              <a:buClr>
                <a:schemeClr val="dk1"/>
              </a:buClr>
              <a:buSzPts val="1600"/>
              <a:buFont typeface="Gill Sans"/>
              <a:buNone/>
              <a:defRPr b="1" sz="1600"/>
            </a:lvl5pPr>
            <a:lvl6pPr indent="-228600" lvl="5" marL="2743200" algn="l">
              <a:lnSpc>
                <a:spcPct val="90000"/>
              </a:lnSpc>
              <a:spcBef>
                <a:spcPts val="480"/>
              </a:spcBef>
              <a:spcAft>
                <a:spcPts val="0"/>
              </a:spcAft>
              <a:buClr>
                <a:schemeClr val="dk1"/>
              </a:buClr>
              <a:buSzPts val="1600"/>
              <a:buFont typeface="Comic Sans MS"/>
              <a:buNone/>
              <a:defRPr b="1" sz="1600"/>
            </a:lvl6pPr>
            <a:lvl7pPr indent="-228600" lvl="6" marL="3200400" algn="l">
              <a:lnSpc>
                <a:spcPct val="90000"/>
              </a:lnSpc>
              <a:spcBef>
                <a:spcPts val="480"/>
              </a:spcBef>
              <a:spcAft>
                <a:spcPts val="0"/>
              </a:spcAft>
              <a:buClr>
                <a:schemeClr val="dk1"/>
              </a:buClr>
              <a:buSzPts val="1600"/>
              <a:buFont typeface="Comic Sans MS"/>
              <a:buNone/>
              <a:defRPr b="1" sz="1600"/>
            </a:lvl7pPr>
            <a:lvl8pPr indent="-228600" lvl="7" marL="3657600" algn="l">
              <a:lnSpc>
                <a:spcPct val="90000"/>
              </a:lnSpc>
              <a:spcBef>
                <a:spcPts val="480"/>
              </a:spcBef>
              <a:spcAft>
                <a:spcPts val="0"/>
              </a:spcAft>
              <a:buClr>
                <a:schemeClr val="dk1"/>
              </a:buClr>
              <a:buSzPts val="1600"/>
              <a:buFont typeface="Comic Sans MS"/>
              <a:buNone/>
              <a:defRPr b="1" sz="1600"/>
            </a:lvl8pPr>
            <a:lvl9pPr indent="-228600" lvl="8" marL="4114800" algn="l">
              <a:lnSpc>
                <a:spcPct val="90000"/>
              </a:lnSpc>
              <a:spcBef>
                <a:spcPts val="480"/>
              </a:spcBef>
              <a:spcAft>
                <a:spcPts val="0"/>
              </a:spcAft>
              <a:buClr>
                <a:schemeClr val="dk1"/>
              </a:buClr>
              <a:buSzPts val="1600"/>
              <a:buFont typeface="Comic Sans MS"/>
              <a:buNone/>
              <a:defRPr b="1" sz="1600"/>
            </a:lvl9pPr>
          </a:lstStyle>
          <a:p/>
        </p:txBody>
      </p:sp>
      <p:sp>
        <p:nvSpPr>
          <p:cNvPr id="78" name="Google Shape;78;gb756891c7d_2_20"/>
          <p:cNvSpPr txBox="1"/>
          <p:nvPr>
            <p:ph idx="4" type="body"/>
          </p:nvPr>
        </p:nvSpPr>
        <p:spPr>
          <a:xfrm>
            <a:off x="6193368" y="2174875"/>
            <a:ext cx="5389033" cy="3951288"/>
          </a:xfrm>
          <a:prstGeom prst="rect">
            <a:avLst/>
          </a:prstGeom>
          <a:noFill/>
          <a:ln>
            <a:noFill/>
          </a:ln>
        </p:spPr>
        <p:txBody>
          <a:bodyPr anchorCtr="0" anchor="t" bIns="44425" lIns="90475" spcFirstLastPara="1" rIns="90475" wrap="square" tIns="44425">
            <a:noAutofit/>
          </a:bodyPr>
          <a:lstStyle>
            <a:lvl1pPr indent="-381000" lvl="0" marL="457200" algn="l">
              <a:lnSpc>
                <a:spcPct val="90000"/>
              </a:lnSpc>
              <a:spcBef>
                <a:spcPts val="720"/>
              </a:spcBef>
              <a:spcAft>
                <a:spcPts val="0"/>
              </a:spcAft>
              <a:buClr>
                <a:schemeClr val="dk1"/>
              </a:buClr>
              <a:buSzPts val="2400"/>
              <a:buFont typeface="Gill Sans"/>
              <a:buChar char="•"/>
              <a:defRPr sz="2400"/>
            </a:lvl1pPr>
            <a:lvl2pPr indent="-355600" lvl="1" marL="914400" algn="l">
              <a:lnSpc>
                <a:spcPct val="90000"/>
              </a:lnSpc>
              <a:spcBef>
                <a:spcPts val="600"/>
              </a:spcBef>
              <a:spcAft>
                <a:spcPts val="0"/>
              </a:spcAft>
              <a:buClr>
                <a:schemeClr val="dk1"/>
              </a:buClr>
              <a:buSzPts val="2000"/>
              <a:buFont typeface="Gill Sans"/>
              <a:buChar char="–"/>
              <a:defRPr sz="2000"/>
            </a:lvl2pPr>
            <a:lvl3pPr indent="-342900" lvl="2" marL="1371600" algn="l">
              <a:lnSpc>
                <a:spcPct val="90000"/>
              </a:lnSpc>
              <a:spcBef>
                <a:spcPts val="540"/>
              </a:spcBef>
              <a:spcAft>
                <a:spcPts val="0"/>
              </a:spcAft>
              <a:buClr>
                <a:schemeClr val="dk1"/>
              </a:buClr>
              <a:buSzPts val="1800"/>
              <a:buFont typeface="Gill Sans"/>
              <a:buChar char="»"/>
              <a:defRPr sz="1800"/>
            </a:lvl3pPr>
            <a:lvl4pPr indent="-330200" lvl="3" marL="1828800" algn="l">
              <a:lnSpc>
                <a:spcPct val="90000"/>
              </a:lnSpc>
              <a:spcBef>
                <a:spcPts val="480"/>
              </a:spcBef>
              <a:spcAft>
                <a:spcPts val="0"/>
              </a:spcAft>
              <a:buClr>
                <a:schemeClr val="dk1"/>
              </a:buClr>
              <a:buSzPts val="1600"/>
              <a:buFont typeface="Gill Sans"/>
              <a:buChar char="•"/>
              <a:defRPr sz="1600"/>
            </a:lvl4pPr>
            <a:lvl5pPr indent="-330200" lvl="4" marL="2286000" algn="l">
              <a:lnSpc>
                <a:spcPct val="90000"/>
              </a:lnSpc>
              <a:spcBef>
                <a:spcPts val="480"/>
              </a:spcBef>
              <a:spcAft>
                <a:spcPts val="0"/>
              </a:spcAft>
              <a:buClr>
                <a:schemeClr val="dk1"/>
              </a:buClr>
              <a:buSzPts val="1600"/>
              <a:buFont typeface="Gill Sans"/>
              <a:buChar char="–"/>
              <a:defRPr sz="1600"/>
            </a:lvl5pPr>
            <a:lvl6pPr indent="-330200" lvl="5" marL="2743200" algn="l">
              <a:lnSpc>
                <a:spcPct val="90000"/>
              </a:lnSpc>
              <a:spcBef>
                <a:spcPts val="480"/>
              </a:spcBef>
              <a:spcAft>
                <a:spcPts val="0"/>
              </a:spcAft>
              <a:buClr>
                <a:schemeClr val="dk1"/>
              </a:buClr>
              <a:buSzPts val="1600"/>
              <a:buFont typeface="Comic Sans MS"/>
              <a:buChar char="–"/>
              <a:defRPr sz="1600"/>
            </a:lvl6pPr>
            <a:lvl7pPr indent="-330200" lvl="6" marL="3200400" algn="l">
              <a:lnSpc>
                <a:spcPct val="90000"/>
              </a:lnSpc>
              <a:spcBef>
                <a:spcPts val="480"/>
              </a:spcBef>
              <a:spcAft>
                <a:spcPts val="0"/>
              </a:spcAft>
              <a:buClr>
                <a:schemeClr val="dk1"/>
              </a:buClr>
              <a:buSzPts val="1600"/>
              <a:buFont typeface="Comic Sans MS"/>
              <a:buChar char="–"/>
              <a:defRPr sz="1600"/>
            </a:lvl7pPr>
            <a:lvl8pPr indent="-330200" lvl="7" marL="3657600" algn="l">
              <a:lnSpc>
                <a:spcPct val="90000"/>
              </a:lnSpc>
              <a:spcBef>
                <a:spcPts val="480"/>
              </a:spcBef>
              <a:spcAft>
                <a:spcPts val="0"/>
              </a:spcAft>
              <a:buClr>
                <a:schemeClr val="dk1"/>
              </a:buClr>
              <a:buSzPts val="1600"/>
              <a:buFont typeface="Comic Sans MS"/>
              <a:buChar char="–"/>
              <a:defRPr sz="1600"/>
            </a:lvl8pPr>
            <a:lvl9pPr indent="-330200" lvl="8" marL="4114800" algn="l">
              <a:lnSpc>
                <a:spcPct val="90000"/>
              </a:lnSpc>
              <a:spcBef>
                <a:spcPts val="480"/>
              </a:spcBef>
              <a:spcAft>
                <a:spcPts val="0"/>
              </a:spcAft>
              <a:buClr>
                <a:schemeClr val="dk1"/>
              </a:buClr>
              <a:buSzPts val="1600"/>
              <a:buFont typeface="Comic Sans MS"/>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gb756891c7d_2_2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9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b="0" i="0">
                <a:latin typeface="Gill Sans"/>
                <a:ea typeface="Gill Sans"/>
                <a:cs typeface="Gill Sans"/>
                <a:sym typeface="Gill Sans"/>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8" name="Google Shape;18;p96"/>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lvl1pPr indent="-381000" lvl="0" marL="457200" algn="l">
              <a:lnSpc>
                <a:spcPct val="90000"/>
              </a:lnSpc>
              <a:spcBef>
                <a:spcPts val="720"/>
              </a:spcBef>
              <a:spcAft>
                <a:spcPts val="0"/>
              </a:spcAft>
              <a:buClr>
                <a:schemeClr val="dk1"/>
              </a:buClr>
              <a:buSzPts val="2400"/>
              <a:buFont typeface="Gill Sans"/>
              <a:buChar char="•"/>
              <a:defRPr b="0" i="0">
                <a:latin typeface="Gill Sans"/>
                <a:ea typeface="Gill Sans"/>
                <a:cs typeface="Gill Sans"/>
                <a:sym typeface="Gill Sans"/>
              </a:defRPr>
            </a:lvl1pPr>
            <a:lvl2pPr indent="-368300" lvl="1" marL="914400" algn="l">
              <a:lnSpc>
                <a:spcPct val="90000"/>
              </a:lnSpc>
              <a:spcBef>
                <a:spcPts val="660"/>
              </a:spcBef>
              <a:spcAft>
                <a:spcPts val="0"/>
              </a:spcAft>
              <a:buClr>
                <a:schemeClr val="dk1"/>
              </a:buClr>
              <a:buSzPts val="2200"/>
              <a:buFont typeface="Gill Sans"/>
              <a:buChar char="–"/>
              <a:defRPr b="0" i="0">
                <a:latin typeface="Gill Sans"/>
                <a:ea typeface="Gill Sans"/>
                <a:cs typeface="Gill Sans"/>
                <a:sym typeface="Gill Sans"/>
              </a:defRPr>
            </a:lvl2pPr>
            <a:lvl3pPr indent="-355600" lvl="2" marL="1371600" algn="l">
              <a:lnSpc>
                <a:spcPct val="90000"/>
              </a:lnSpc>
              <a:spcBef>
                <a:spcPts val="600"/>
              </a:spcBef>
              <a:spcAft>
                <a:spcPts val="0"/>
              </a:spcAft>
              <a:buClr>
                <a:schemeClr val="dk1"/>
              </a:buClr>
              <a:buSzPts val="2000"/>
              <a:buFont typeface="Gill Sans"/>
              <a:buChar char="»"/>
              <a:defRPr b="0" i="0">
                <a:latin typeface="Gill Sans"/>
                <a:ea typeface="Gill Sans"/>
                <a:cs typeface="Gill Sans"/>
                <a:sym typeface="Gill Sans"/>
              </a:defRPr>
            </a:lvl3pPr>
            <a:lvl4pPr indent="-355600" lvl="3" marL="1828800" algn="l">
              <a:lnSpc>
                <a:spcPct val="90000"/>
              </a:lnSpc>
              <a:spcBef>
                <a:spcPts val="600"/>
              </a:spcBef>
              <a:spcAft>
                <a:spcPts val="0"/>
              </a:spcAft>
              <a:buClr>
                <a:schemeClr val="dk1"/>
              </a:buClr>
              <a:buSzPts val="2000"/>
              <a:buFont typeface="Gill Sans"/>
              <a:buChar char="•"/>
              <a:defRPr b="0" i="0">
                <a:latin typeface="Gill Sans"/>
                <a:ea typeface="Gill Sans"/>
                <a:cs typeface="Gill Sans"/>
                <a:sym typeface="Gill Sans"/>
              </a:defRPr>
            </a:lvl4pPr>
            <a:lvl5pPr indent="-355600" lvl="4" marL="2286000" algn="l">
              <a:lnSpc>
                <a:spcPct val="90000"/>
              </a:lnSpc>
              <a:spcBef>
                <a:spcPts val="600"/>
              </a:spcBef>
              <a:spcAft>
                <a:spcPts val="0"/>
              </a:spcAft>
              <a:buClr>
                <a:schemeClr val="dk1"/>
              </a:buClr>
              <a:buSzPts val="2000"/>
              <a:buFont typeface="Gill Sans"/>
              <a:buChar char="–"/>
              <a:defRPr b="0" i="0">
                <a:latin typeface="Gill Sans"/>
                <a:ea typeface="Gill Sans"/>
                <a:cs typeface="Gill Sans"/>
                <a:sym typeface="Gill Sans"/>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gb756891c7d_2_29"/>
          <p:cNvSpPr txBox="1"/>
          <p:nvPr>
            <p:ph type="title"/>
          </p:nvPr>
        </p:nvSpPr>
        <p:spPr>
          <a:xfrm>
            <a:off x="609601" y="273050"/>
            <a:ext cx="4011084" cy="1162050"/>
          </a:xfrm>
          <a:prstGeom prst="rect">
            <a:avLst/>
          </a:prstGeom>
          <a:noFill/>
          <a:ln>
            <a:noFill/>
          </a:ln>
        </p:spPr>
        <p:txBody>
          <a:bodyPr anchorCtr="0" anchor="b" bIns="44425" lIns="90475" spcFirstLastPara="1" rIns="90475" wrap="square" tIns="44425">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4" name="Google Shape;84;gb756891c7d_2_29"/>
          <p:cNvSpPr txBox="1"/>
          <p:nvPr>
            <p:ph idx="1" type="body"/>
          </p:nvPr>
        </p:nvSpPr>
        <p:spPr>
          <a:xfrm>
            <a:off x="4766733" y="273051"/>
            <a:ext cx="6815667" cy="5853113"/>
          </a:xfrm>
          <a:prstGeom prst="rect">
            <a:avLst/>
          </a:prstGeom>
          <a:noFill/>
          <a:ln>
            <a:noFill/>
          </a:ln>
        </p:spPr>
        <p:txBody>
          <a:bodyPr anchorCtr="0" anchor="t" bIns="44425" lIns="90475" spcFirstLastPara="1" rIns="90475" wrap="square" tIns="44425">
            <a:noAutofit/>
          </a:bodyPr>
          <a:lstStyle>
            <a:lvl1pPr indent="-431800" lvl="0" marL="457200" algn="l">
              <a:lnSpc>
                <a:spcPct val="90000"/>
              </a:lnSpc>
              <a:spcBef>
                <a:spcPts val="960"/>
              </a:spcBef>
              <a:spcAft>
                <a:spcPts val="0"/>
              </a:spcAft>
              <a:buClr>
                <a:schemeClr val="dk1"/>
              </a:buClr>
              <a:buSzPts val="3200"/>
              <a:buFont typeface="Gill Sans"/>
              <a:buChar char="•"/>
              <a:defRPr sz="3200"/>
            </a:lvl1pPr>
            <a:lvl2pPr indent="-406400" lvl="1" marL="914400" algn="l">
              <a:lnSpc>
                <a:spcPct val="90000"/>
              </a:lnSpc>
              <a:spcBef>
                <a:spcPts val="840"/>
              </a:spcBef>
              <a:spcAft>
                <a:spcPts val="0"/>
              </a:spcAft>
              <a:buClr>
                <a:schemeClr val="dk1"/>
              </a:buClr>
              <a:buSzPts val="2800"/>
              <a:buFont typeface="Gill Sans"/>
              <a:buChar char="–"/>
              <a:defRPr sz="2800"/>
            </a:lvl2pPr>
            <a:lvl3pPr indent="-381000" lvl="2" marL="1371600" algn="l">
              <a:lnSpc>
                <a:spcPct val="90000"/>
              </a:lnSpc>
              <a:spcBef>
                <a:spcPts val="720"/>
              </a:spcBef>
              <a:spcAft>
                <a:spcPts val="0"/>
              </a:spcAft>
              <a:buClr>
                <a:schemeClr val="dk1"/>
              </a:buClr>
              <a:buSzPts val="2400"/>
              <a:buFont typeface="Gill Sans"/>
              <a:buChar char="»"/>
              <a:defRPr sz="2400"/>
            </a:lvl3pPr>
            <a:lvl4pPr indent="-355600" lvl="3" marL="1828800" algn="l">
              <a:lnSpc>
                <a:spcPct val="90000"/>
              </a:lnSpc>
              <a:spcBef>
                <a:spcPts val="600"/>
              </a:spcBef>
              <a:spcAft>
                <a:spcPts val="0"/>
              </a:spcAft>
              <a:buClr>
                <a:schemeClr val="dk1"/>
              </a:buClr>
              <a:buSzPts val="2000"/>
              <a:buFont typeface="Gill Sans"/>
              <a:buChar char="•"/>
              <a:defRPr sz="2000"/>
            </a:lvl4pPr>
            <a:lvl5pPr indent="-355600" lvl="4" marL="2286000" algn="l">
              <a:lnSpc>
                <a:spcPct val="90000"/>
              </a:lnSpc>
              <a:spcBef>
                <a:spcPts val="600"/>
              </a:spcBef>
              <a:spcAft>
                <a:spcPts val="0"/>
              </a:spcAft>
              <a:buClr>
                <a:schemeClr val="dk1"/>
              </a:buClr>
              <a:buSzPts val="2000"/>
              <a:buFont typeface="Gill Sans"/>
              <a:buChar char="–"/>
              <a:defRPr sz="2000"/>
            </a:lvl5pPr>
            <a:lvl6pPr indent="-355600" lvl="5" marL="2743200" algn="l">
              <a:lnSpc>
                <a:spcPct val="90000"/>
              </a:lnSpc>
              <a:spcBef>
                <a:spcPts val="600"/>
              </a:spcBef>
              <a:spcAft>
                <a:spcPts val="0"/>
              </a:spcAft>
              <a:buClr>
                <a:schemeClr val="dk1"/>
              </a:buClr>
              <a:buSzPts val="2000"/>
              <a:buFont typeface="Comic Sans MS"/>
              <a:buChar char="–"/>
              <a:defRPr sz="2000"/>
            </a:lvl6pPr>
            <a:lvl7pPr indent="-355600" lvl="6" marL="3200400" algn="l">
              <a:lnSpc>
                <a:spcPct val="90000"/>
              </a:lnSpc>
              <a:spcBef>
                <a:spcPts val="600"/>
              </a:spcBef>
              <a:spcAft>
                <a:spcPts val="0"/>
              </a:spcAft>
              <a:buClr>
                <a:schemeClr val="dk1"/>
              </a:buClr>
              <a:buSzPts val="2000"/>
              <a:buFont typeface="Comic Sans MS"/>
              <a:buChar char="–"/>
              <a:defRPr sz="2000"/>
            </a:lvl7pPr>
            <a:lvl8pPr indent="-355600" lvl="7" marL="3657600" algn="l">
              <a:lnSpc>
                <a:spcPct val="90000"/>
              </a:lnSpc>
              <a:spcBef>
                <a:spcPts val="600"/>
              </a:spcBef>
              <a:spcAft>
                <a:spcPts val="0"/>
              </a:spcAft>
              <a:buClr>
                <a:schemeClr val="dk1"/>
              </a:buClr>
              <a:buSzPts val="2000"/>
              <a:buFont typeface="Comic Sans MS"/>
              <a:buChar char="–"/>
              <a:defRPr sz="2000"/>
            </a:lvl8pPr>
            <a:lvl9pPr indent="-355600" lvl="8" marL="4114800" algn="l">
              <a:lnSpc>
                <a:spcPct val="90000"/>
              </a:lnSpc>
              <a:spcBef>
                <a:spcPts val="600"/>
              </a:spcBef>
              <a:spcAft>
                <a:spcPts val="0"/>
              </a:spcAft>
              <a:buClr>
                <a:schemeClr val="dk1"/>
              </a:buClr>
              <a:buSzPts val="2000"/>
              <a:buFont typeface="Comic Sans MS"/>
              <a:buChar char="–"/>
              <a:defRPr sz="2000"/>
            </a:lvl9pPr>
          </a:lstStyle>
          <a:p/>
        </p:txBody>
      </p:sp>
      <p:sp>
        <p:nvSpPr>
          <p:cNvPr id="85" name="Google Shape;85;gb756891c7d_2_29"/>
          <p:cNvSpPr txBox="1"/>
          <p:nvPr>
            <p:ph idx="2" type="body"/>
          </p:nvPr>
        </p:nvSpPr>
        <p:spPr>
          <a:xfrm>
            <a:off x="609601" y="1435101"/>
            <a:ext cx="4011084" cy="4691063"/>
          </a:xfrm>
          <a:prstGeom prst="rect">
            <a:avLst/>
          </a:prstGeom>
          <a:noFill/>
          <a:ln>
            <a:noFill/>
          </a:ln>
        </p:spPr>
        <p:txBody>
          <a:bodyPr anchorCtr="0" anchor="t" bIns="44425" lIns="90475" spcFirstLastPara="1" rIns="90475" wrap="square" tIns="44425">
            <a:noAutofit/>
          </a:bodyPr>
          <a:lstStyle>
            <a:lvl1pPr indent="-228600" lvl="0" marL="457200" algn="l">
              <a:lnSpc>
                <a:spcPct val="90000"/>
              </a:lnSpc>
              <a:spcBef>
                <a:spcPts val="420"/>
              </a:spcBef>
              <a:spcAft>
                <a:spcPts val="0"/>
              </a:spcAft>
              <a:buClr>
                <a:schemeClr val="dk1"/>
              </a:buClr>
              <a:buSzPts val="1400"/>
              <a:buFont typeface="Gill Sans"/>
              <a:buNone/>
              <a:defRPr sz="1400"/>
            </a:lvl1pPr>
            <a:lvl2pPr indent="-228600" lvl="1" marL="914400" algn="l">
              <a:lnSpc>
                <a:spcPct val="90000"/>
              </a:lnSpc>
              <a:spcBef>
                <a:spcPts val="360"/>
              </a:spcBef>
              <a:spcAft>
                <a:spcPts val="0"/>
              </a:spcAft>
              <a:buClr>
                <a:schemeClr val="dk1"/>
              </a:buClr>
              <a:buSzPts val="1200"/>
              <a:buFont typeface="Gill Sans"/>
              <a:buNone/>
              <a:defRPr sz="1200"/>
            </a:lvl2pPr>
            <a:lvl3pPr indent="-228600" lvl="2" marL="1371600" algn="l">
              <a:lnSpc>
                <a:spcPct val="90000"/>
              </a:lnSpc>
              <a:spcBef>
                <a:spcPts val="300"/>
              </a:spcBef>
              <a:spcAft>
                <a:spcPts val="0"/>
              </a:spcAft>
              <a:buClr>
                <a:schemeClr val="dk1"/>
              </a:buClr>
              <a:buSzPts val="1000"/>
              <a:buFont typeface="Gill Sans"/>
              <a:buNone/>
              <a:defRPr sz="1000"/>
            </a:lvl3pPr>
            <a:lvl4pPr indent="-228600" lvl="3" marL="1828800" algn="l">
              <a:lnSpc>
                <a:spcPct val="90000"/>
              </a:lnSpc>
              <a:spcBef>
                <a:spcPts val="270"/>
              </a:spcBef>
              <a:spcAft>
                <a:spcPts val="0"/>
              </a:spcAft>
              <a:buClr>
                <a:schemeClr val="dk1"/>
              </a:buClr>
              <a:buSzPts val="900"/>
              <a:buFont typeface="Gill Sans"/>
              <a:buNone/>
              <a:defRPr sz="900"/>
            </a:lvl4pPr>
            <a:lvl5pPr indent="-228600" lvl="4" marL="2286000" algn="l">
              <a:lnSpc>
                <a:spcPct val="90000"/>
              </a:lnSpc>
              <a:spcBef>
                <a:spcPts val="270"/>
              </a:spcBef>
              <a:spcAft>
                <a:spcPts val="0"/>
              </a:spcAft>
              <a:buClr>
                <a:schemeClr val="dk1"/>
              </a:buClr>
              <a:buSzPts val="900"/>
              <a:buFont typeface="Gill Sans"/>
              <a:buNone/>
              <a:defRPr sz="900"/>
            </a:lvl5pPr>
            <a:lvl6pPr indent="-228600" lvl="5" marL="2743200" algn="l">
              <a:lnSpc>
                <a:spcPct val="90000"/>
              </a:lnSpc>
              <a:spcBef>
                <a:spcPts val="270"/>
              </a:spcBef>
              <a:spcAft>
                <a:spcPts val="0"/>
              </a:spcAft>
              <a:buClr>
                <a:schemeClr val="dk1"/>
              </a:buClr>
              <a:buSzPts val="900"/>
              <a:buFont typeface="Comic Sans MS"/>
              <a:buNone/>
              <a:defRPr sz="900"/>
            </a:lvl6pPr>
            <a:lvl7pPr indent="-228600" lvl="6" marL="3200400" algn="l">
              <a:lnSpc>
                <a:spcPct val="90000"/>
              </a:lnSpc>
              <a:spcBef>
                <a:spcPts val="270"/>
              </a:spcBef>
              <a:spcAft>
                <a:spcPts val="0"/>
              </a:spcAft>
              <a:buClr>
                <a:schemeClr val="dk1"/>
              </a:buClr>
              <a:buSzPts val="900"/>
              <a:buFont typeface="Comic Sans MS"/>
              <a:buNone/>
              <a:defRPr sz="900"/>
            </a:lvl7pPr>
            <a:lvl8pPr indent="-228600" lvl="7" marL="3657600" algn="l">
              <a:lnSpc>
                <a:spcPct val="90000"/>
              </a:lnSpc>
              <a:spcBef>
                <a:spcPts val="270"/>
              </a:spcBef>
              <a:spcAft>
                <a:spcPts val="0"/>
              </a:spcAft>
              <a:buClr>
                <a:schemeClr val="dk1"/>
              </a:buClr>
              <a:buSzPts val="900"/>
              <a:buFont typeface="Comic Sans MS"/>
              <a:buNone/>
              <a:defRPr sz="900"/>
            </a:lvl8pPr>
            <a:lvl9pPr indent="-228600" lvl="8" marL="4114800" algn="l">
              <a:lnSpc>
                <a:spcPct val="90000"/>
              </a:lnSpc>
              <a:spcBef>
                <a:spcPts val="270"/>
              </a:spcBef>
              <a:spcAft>
                <a:spcPts val="0"/>
              </a:spcAft>
              <a:buClr>
                <a:schemeClr val="dk1"/>
              </a:buClr>
              <a:buSzPts val="900"/>
              <a:buFont typeface="Comic Sans MS"/>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gb756891c7d_2_33"/>
          <p:cNvSpPr txBox="1"/>
          <p:nvPr>
            <p:ph type="title"/>
          </p:nvPr>
        </p:nvSpPr>
        <p:spPr>
          <a:xfrm>
            <a:off x="2389717" y="4800600"/>
            <a:ext cx="7315200" cy="566738"/>
          </a:xfrm>
          <a:prstGeom prst="rect">
            <a:avLst/>
          </a:prstGeom>
          <a:noFill/>
          <a:ln>
            <a:noFill/>
          </a:ln>
        </p:spPr>
        <p:txBody>
          <a:bodyPr anchorCtr="0" anchor="b" bIns="44425" lIns="90475" spcFirstLastPara="1" rIns="90475" wrap="square" tIns="44425">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8" name="Google Shape;88;gb756891c7d_2_33"/>
          <p:cNvSpPr/>
          <p:nvPr>
            <p:ph idx="2" type="pic"/>
          </p:nvPr>
        </p:nvSpPr>
        <p:spPr>
          <a:xfrm>
            <a:off x="2389717" y="612775"/>
            <a:ext cx="7315200" cy="4114800"/>
          </a:xfrm>
          <a:prstGeom prst="rect">
            <a:avLst/>
          </a:prstGeom>
          <a:noFill/>
          <a:ln>
            <a:noFill/>
          </a:ln>
        </p:spPr>
        <p:txBody>
          <a:bodyPr anchorCtr="0" anchor="t" bIns="44425" lIns="90475" spcFirstLastPara="1" rIns="90475" wrap="square" tIns="44425">
            <a:noAutofit/>
          </a:bodyPr>
          <a:lstStyle>
            <a:lvl1pPr lvl="0" marR="0" rtl="0" algn="l">
              <a:lnSpc>
                <a:spcPct val="90000"/>
              </a:lnSpc>
              <a:spcBef>
                <a:spcPts val="96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marR="0" rtl="0" algn="l">
              <a:lnSpc>
                <a:spcPct val="90000"/>
              </a:lnSpc>
              <a:spcBef>
                <a:spcPts val="840"/>
              </a:spcBef>
              <a:spcAft>
                <a:spcPts val="0"/>
              </a:spcAft>
              <a:buClr>
                <a:schemeClr val="dk1"/>
              </a:buClr>
              <a:buSzPts val="2800"/>
              <a:buFont typeface="Gill Sans"/>
              <a:buNone/>
              <a:defRPr b="0" i="0" sz="2800" u="none" cap="none" strike="noStrike">
                <a:solidFill>
                  <a:schemeClr val="dk1"/>
                </a:solidFill>
                <a:latin typeface="Gill Sans"/>
                <a:ea typeface="Gill Sans"/>
                <a:cs typeface="Gill Sans"/>
                <a:sym typeface="Gill Sans"/>
              </a:defRPr>
            </a:lvl2pPr>
            <a:lvl3pPr lvl="2" marR="0" rtl="0" algn="l">
              <a:lnSpc>
                <a:spcPct val="90000"/>
              </a:lnSpc>
              <a:spcBef>
                <a:spcPts val="72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3pPr>
            <a:lvl4pPr lvl="3" marR="0" rtl="0" algn="l">
              <a:lnSpc>
                <a:spcPct val="90000"/>
              </a:lnSpc>
              <a:spcBef>
                <a:spcPts val="600"/>
              </a:spcBef>
              <a:spcAft>
                <a:spcPts val="0"/>
              </a:spcAft>
              <a:buClr>
                <a:schemeClr val="dk1"/>
              </a:buClr>
              <a:buSzPts val="2000"/>
              <a:buFont typeface="Gill Sans"/>
              <a:buNone/>
              <a:defRPr b="0" i="0" sz="2000" u="none" cap="none" strike="noStrike">
                <a:solidFill>
                  <a:schemeClr val="dk1"/>
                </a:solidFill>
                <a:latin typeface="Gill Sans"/>
                <a:ea typeface="Gill Sans"/>
                <a:cs typeface="Gill Sans"/>
                <a:sym typeface="Gill Sans"/>
              </a:defRPr>
            </a:lvl4pPr>
            <a:lvl5pPr lvl="4" marR="0" rtl="0" algn="l">
              <a:lnSpc>
                <a:spcPct val="90000"/>
              </a:lnSpc>
              <a:spcBef>
                <a:spcPts val="600"/>
              </a:spcBef>
              <a:spcAft>
                <a:spcPts val="0"/>
              </a:spcAft>
              <a:buClr>
                <a:schemeClr val="dk1"/>
              </a:buClr>
              <a:buSzPts val="2000"/>
              <a:buFont typeface="Gill Sans"/>
              <a:buNone/>
              <a:defRPr b="0" i="0" sz="2000" u="none" cap="none" strike="noStrike">
                <a:solidFill>
                  <a:schemeClr val="dk1"/>
                </a:solidFill>
                <a:latin typeface="Gill Sans"/>
                <a:ea typeface="Gill Sans"/>
                <a:cs typeface="Gill Sans"/>
                <a:sym typeface="Gill Sans"/>
              </a:defRPr>
            </a:lvl5pPr>
            <a:lvl6pPr lvl="5"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6pPr>
            <a:lvl7pPr lvl="6"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7pPr>
            <a:lvl8pPr lvl="7"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8pPr>
            <a:lvl9pPr lvl="8"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9pPr>
          </a:lstStyle>
          <a:p/>
        </p:txBody>
      </p:sp>
      <p:sp>
        <p:nvSpPr>
          <p:cNvPr id="89" name="Google Shape;89;gb756891c7d_2_33"/>
          <p:cNvSpPr txBox="1"/>
          <p:nvPr>
            <p:ph idx="1" type="body"/>
          </p:nvPr>
        </p:nvSpPr>
        <p:spPr>
          <a:xfrm>
            <a:off x="2389717" y="5367338"/>
            <a:ext cx="7315200" cy="804862"/>
          </a:xfrm>
          <a:prstGeom prst="rect">
            <a:avLst/>
          </a:prstGeom>
          <a:noFill/>
          <a:ln>
            <a:noFill/>
          </a:ln>
        </p:spPr>
        <p:txBody>
          <a:bodyPr anchorCtr="0" anchor="t" bIns="44425" lIns="90475" spcFirstLastPara="1" rIns="90475" wrap="square" tIns="44425">
            <a:noAutofit/>
          </a:bodyPr>
          <a:lstStyle>
            <a:lvl1pPr indent="-228600" lvl="0" marL="457200" algn="l">
              <a:lnSpc>
                <a:spcPct val="90000"/>
              </a:lnSpc>
              <a:spcBef>
                <a:spcPts val="420"/>
              </a:spcBef>
              <a:spcAft>
                <a:spcPts val="0"/>
              </a:spcAft>
              <a:buClr>
                <a:schemeClr val="dk1"/>
              </a:buClr>
              <a:buSzPts val="1400"/>
              <a:buFont typeface="Gill Sans"/>
              <a:buNone/>
              <a:defRPr sz="1400"/>
            </a:lvl1pPr>
            <a:lvl2pPr indent="-228600" lvl="1" marL="914400" algn="l">
              <a:lnSpc>
                <a:spcPct val="90000"/>
              </a:lnSpc>
              <a:spcBef>
                <a:spcPts val="360"/>
              </a:spcBef>
              <a:spcAft>
                <a:spcPts val="0"/>
              </a:spcAft>
              <a:buClr>
                <a:schemeClr val="dk1"/>
              </a:buClr>
              <a:buSzPts val="1200"/>
              <a:buFont typeface="Gill Sans"/>
              <a:buNone/>
              <a:defRPr sz="1200"/>
            </a:lvl2pPr>
            <a:lvl3pPr indent="-228600" lvl="2" marL="1371600" algn="l">
              <a:lnSpc>
                <a:spcPct val="90000"/>
              </a:lnSpc>
              <a:spcBef>
                <a:spcPts val="300"/>
              </a:spcBef>
              <a:spcAft>
                <a:spcPts val="0"/>
              </a:spcAft>
              <a:buClr>
                <a:schemeClr val="dk1"/>
              </a:buClr>
              <a:buSzPts val="1000"/>
              <a:buFont typeface="Gill Sans"/>
              <a:buNone/>
              <a:defRPr sz="1000"/>
            </a:lvl3pPr>
            <a:lvl4pPr indent="-228600" lvl="3" marL="1828800" algn="l">
              <a:lnSpc>
                <a:spcPct val="90000"/>
              </a:lnSpc>
              <a:spcBef>
                <a:spcPts val="270"/>
              </a:spcBef>
              <a:spcAft>
                <a:spcPts val="0"/>
              </a:spcAft>
              <a:buClr>
                <a:schemeClr val="dk1"/>
              </a:buClr>
              <a:buSzPts val="900"/>
              <a:buFont typeface="Gill Sans"/>
              <a:buNone/>
              <a:defRPr sz="900"/>
            </a:lvl4pPr>
            <a:lvl5pPr indent="-228600" lvl="4" marL="2286000" algn="l">
              <a:lnSpc>
                <a:spcPct val="90000"/>
              </a:lnSpc>
              <a:spcBef>
                <a:spcPts val="270"/>
              </a:spcBef>
              <a:spcAft>
                <a:spcPts val="0"/>
              </a:spcAft>
              <a:buClr>
                <a:schemeClr val="dk1"/>
              </a:buClr>
              <a:buSzPts val="900"/>
              <a:buFont typeface="Gill Sans"/>
              <a:buNone/>
              <a:defRPr sz="900"/>
            </a:lvl5pPr>
            <a:lvl6pPr indent="-228600" lvl="5" marL="2743200" algn="l">
              <a:lnSpc>
                <a:spcPct val="90000"/>
              </a:lnSpc>
              <a:spcBef>
                <a:spcPts val="270"/>
              </a:spcBef>
              <a:spcAft>
                <a:spcPts val="0"/>
              </a:spcAft>
              <a:buClr>
                <a:schemeClr val="dk1"/>
              </a:buClr>
              <a:buSzPts val="900"/>
              <a:buFont typeface="Comic Sans MS"/>
              <a:buNone/>
              <a:defRPr sz="900"/>
            </a:lvl6pPr>
            <a:lvl7pPr indent="-228600" lvl="6" marL="3200400" algn="l">
              <a:lnSpc>
                <a:spcPct val="90000"/>
              </a:lnSpc>
              <a:spcBef>
                <a:spcPts val="270"/>
              </a:spcBef>
              <a:spcAft>
                <a:spcPts val="0"/>
              </a:spcAft>
              <a:buClr>
                <a:schemeClr val="dk1"/>
              </a:buClr>
              <a:buSzPts val="900"/>
              <a:buFont typeface="Comic Sans MS"/>
              <a:buNone/>
              <a:defRPr sz="900"/>
            </a:lvl7pPr>
            <a:lvl8pPr indent="-228600" lvl="7" marL="3657600" algn="l">
              <a:lnSpc>
                <a:spcPct val="90000"/>
              </a:lnSpc>
              <a:spcBef>
                <a:spcPts val="270"/>
              </a:spcBef>
              <a:spcAft>
                <a:spcPts val="0"/>
              </a:spcAft>
              <a:buClr>
                <a:schemeClr val="dk1"/>
              </a:buClr>
              <a:buSzPts val="900"/>
              <a:buFont typeface="Comic Sans MS"/>
              <a:buNone/>
              <a:defRPr sz="900"/>
            </a:lvl8pPr>
            <a:lvl9pPr indent="-228600" lvl="8" marL="4114800" algn="l">
              <a:lnSpc>
                <a:spcPct val="90000"/>
              </a:lnSpc>
              <a:spcBef>
                <a:spcPts val="270"/>
              </a:spcBef>
              <a:spcAft>
                <a:spcPts val="0"/>
              </a:spcAft>
              <a:buClr>
                <a:schemeClr val="dk1"/>
              </a:buClr>
              <a:buSzPts val="900"/>
              <a:buFont typeface="Comic Sans MS"/>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gb756891c7d_2_3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2" name="Google Shape;92;gb756891c7d_2_37"/>
          <p:cNvSpPr txBox="1"/>
          <p:nvPr>
            <p:ph idx="1" type="body"/>
          </p:nvPr>
        </p:nvSpPr>
        <p:spPr>
          <a:xfrm rot="5400000">
            <a:off x="3543300" y="-1816100"/>
            <a:ext cx="5105400" cy="105664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gb756891c7d_2_40"/>
          <p:cNvSpPr txBox="1"/>
          <p:nvPr>
            <p:ph type="title"/>
          </p:nvPr>
        </p:nvSpPr>
        <p:spPr>
          <a:xfrm rot="5400000">
            <a:off x="7124700" y="1765300"/>
            <a:ext cx="5867400" cy="26416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5" name="Google Shape;95;gb756891c7d_2_40"/>
          <p:cNvSpPr txBox="1"/>
          <p:nvPr>
            <p:ph idx="1" type="body"/>
          </p:nvPr>
        </p:nvSpPr>
        <p:spPr>
          <a:xfrm rot="5400000">
            <a:off x="1739900" y="-774700"/>
            <a:ext cx="5867400" cy="77216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96" name="Shape 96"/>
        <p:cNvGrpSpPr/>
        <p:nvPr/>
      </p:nvGrpSpPr>
      <p:grpSpPr>
        <a:xfrm>
          <a:off x="0" y="0"/>
          <a:ext cx="0" cy="0"/>
          <a:chOff x="0" y="0"/>
          <a:chExt cx="0" cy="0"/>
        </a:xfrm>
      </p:grpSpPr>
      <p:sp>
        <p:nvSpPr>
          <p:cNvPr id="97" name="Google Shape;97;gb756891c7d_2_4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8" name="Google Shape;98;gb756891c7d_2_43"/>
          <p:cNvSpPr txBox="1"/>
          <p:nvPr>
            <p:ph idx="1" type="body"/>
          </p:nvPr>
        </p:nvSpPr>
        <p:spPr>
          <a:xfrm>
            <a:off x="812800" y="914400"/>
            <a:ext cx="5181600" cy="51054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
        <p:nvSpPr>
          <p:cNvPr id="99" name="Google Shape;99;gb756891c7d_2_43"/>
          <p:cNvSpPr txBox="1"/>
          <p:nvPr>
            <p:ph idx="2" type="body"/>
          </p:nvPr>
        </p:nvSpPr>
        <p:spPr>
          <a:xfrm>
            <a:off x="6197600" y="914400"/>
            <a:ext cx="5181600" cy="5105400"/>
          </a:xfrm>
          <a:prstGeom prst="rect">
            <a:avLst/>
          </a:prstGeom>
          <a:noFill/>
          <a:ln>
            <a:noFill/>
          </a:ln>
        </p:spPr>
        <p:txBody>
          <a:bodyPr anchorCtr="0" anchor="t" bIns="44425" lIns="90475" spcFirstLastPara="1" rIns="90475" wrap="square" tIns="44425">
            <a:noAutofit/>
          </a:bodyPr>
          <a:lstStyle>
            <a:lvl1pPr indent="-342900" lvl="0" marL="457200" algn="l">
              <a:lnSpc>
                <a:spcPct val="90000"/>
              </a:lnSpc>
              <a:spcBef>
                <a:spcPts val="540"/>
              </a:spcBef>
              <a:spcAft>
                <a:spcPts val="0"/>
              </a:spcAft>
              <a:buClr>
                <a:schemeClr val="dk1"/>
              </a:buClr>
              <a:buSzPts val="1800"/>
              <a:buChar char="•"/>
              <a:defRPr/>
            </a:lvl1pPr>
            <a:lvl2pPr indent="-342900" lvl="1" marL="914400" algn="l">
              <a:lnSpc>
                <a:spcPct val="90000"/>
              </a:lnSpc>
              <a:spcBef>
                <a:spcPts val="540"/>
              </a:spcBef>
              <a:spcAft>
                <a:spcPts val="0"/>
              </a:spcAft>
              <a:buClr>
                <a:schemeClr val="dk1"/>
              </a:buClr>
              <a:buSzPts val="1800"/>
              <a:buChar char="–"/>
              <a:defRPr/>
            </a:lvl2pPr>
            <a:lvl3pPr indent="-342900" lvl="2" marL="1371600" algn="l">
              <a:lnSpc>
                <a:spcPct val="90000"/>
              </a:lnSpc>
              <a:spcBef>
                <a:spcPts val="540"/>
              </a:spcBef>
              <a:spcAft>
                <a:spcPts val="0"/>
              </a:spcAft>
              <a:buClr>
                <a:schemeClr val="dk1"/>
              </a:buClr>
              <a:buSzPts val="1800"/>
              <a:buChar char="»"/>
              <a:defRPr/>
            </a:lvl3pPr>
            <a:lvl4pPr indent="-342900" lvl="3" marL="1828800" algn="l">
              <a:lnSpc>
                <a:spcPct val="90000"/>
              </a:lnSpc>
              <a:spcBef>
                <a:spcPts val="540"/>
              </a:spcBef>
              <a:spcAft>
                <a:spcPts val="0"/>
              </a:spcAft>
              <a:buClr>
                <a:schemeClr val="dk1"/>
              </a:buClr>
              <a:buSzPts val="1800"/>
              <a:buChar char="•"/>
              <a:defRPr/>
            </a:lvl4pPr>
            <a:lvl5pPr indent="-342900" lvl="4" marL="2286000" algn="l">
              <a:lnSpc>
                <a:spcPct val="90000"/>
              </a:lnSpc>
              <a:spcBef>
                <a:spcPts val="540"/>
              </a:spcBef>
              <a:spcAft>
                <a:spcPts val="0"/>
              </a:spcAft>
              <a:buClr>
                <a:schemeClr val="dk1"/>
              </a:buClr>
              <a:buSzPts val="1800"/>
              <a:buChar char="–"/>
              <a:defRPr/>
            </a:lvl5pPr>
            <a:lvl6pPr indent="-342900" lvl="5" marL="2743200" algn="l">
              <a:lnSpc>
                <a:spcPct val="90000"/>
              </a:lnSpc>
              <a:spcBef>
                <a:spcPts val="540"/>
              </a:spcBef>
              <a:spcAft>
                <a:spcPts val="0"/>
              </a:spcAft>
              <a:buClr>
                <a:schemeClr val="dk1"/>
              </a:buClr>
              <a:buSzPts val="1800"/>
              <a:buChar char="–"/>
              <a:defRPr/>
            </a:lvl6pPr>
            <a:lvl7pPr indent="-342900" lvl="6" marL="3200400" algn="l">
              <a:lnSpc>
                <a:spcPct val="90000"/>
              </a:lnSpc>
              <a:spcBef>
                <a:spcPts val="540"/>
              </a:spcBef>
              <a:spcAft>
                <a:spcPts val="0"/>
              </a:spcAft>
              <a:buClr>
                <a:schemeClr val="dk1"/>
              </a:buClr>
              <a:buSzPts val="1800"/>
              <a:buChar char="–"/>
              <a:defRPr/>
            </a:lvl7pPr>
            <a:lvl8pPr indent="-342900" lvl="7" marL="3657600" algn="l">
              <a:lnSpc>
                <a:spcPct val="90000"/>
              </a:lnSpc>
              <a:spcBef>
                <a:spcPts val="540"/>
              </a:spcBef>
              <a:spcAft>
                <a:spcPts val="0"/>
              </a:spcAft>
              <a:buClr>
                <a:schemeClr val="dk1"/>
              </a:buClr>
              <a:buSzPts val="1800"/>
              <a:buChar char="–"/>
              <a:defRPr/>
            </a:lvl8pPr>
            <a:lvl9pPr indent="-342900" lvl="8" marL="4114800" algn="l">
              <a:lnSpc>
                <a:spcPct val="90000"/>
              </a:lnSpc>
              <a:spcBef>
                <a:spcPts val="54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9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99"/>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4" name="Google Shape;24;p99"/>
          <p:cNvSpPr txBox="1"/>
          <p:nvPr>
            <p:ph idx="1" type="body"/>
          </p:nvPr>
        </p:nvSpPr>
        <p:spPr>
          <a:xfrm>
            <a:off x="812800" y="914400"/>
            <a:ext cx="5181600" cy="5105400"/>
          </a:xfrm>
          <a:prstGeom prst="rect">
            <a:avLst/>
          </a:prstGeom>
          <a:noFill/>
          <a:ln>
            <a:noFill/>
          </a:ln>
        </p:spPr>
        <p:txBody>
          <a:bodyPr anchorCtr="0" anchor="t" bIns="44425" lIns="90475" spcFirstLastPara="1" rIns="90475" wrap="square" tIns="44425">
            <a:noAutofit/>
          </a:bodyPr>
          <a:lstStyle>
            <a:lvl1pPr indent="-406400" lvl="0" marL="457200" algn="l">
              <a:lnSpc>
                <a:spcPct val="90000"/>
              </a:lnSpc>
              <a:spcBef>
                <a:spcPts val="840"/>
              </a:spcBef>
              <a:spcAft>
                <a:spcPts val="0"/>
              </a:spcAft>
              <a:buClr>
                <a:schemeClr val="dk1"/>
              </a:buClr>
              <a:buSzPts val="2800"/>
              <a:buFont typeface="Gill Sans"/>
              <a:buChar char="•"/>
              <a:defRPr sz="2800"/>
            </a:lvl1pPr>
            <a:lvl2pPr indent="-381000" lvl="1" marL="914400" algn="l">
              <a:lnSpc>
                <a:spcPct val="90000"/>
              </a:lnSpc>
              <a:spcBef>
                <a:spcPts val="720"/>
              </a:spcBef>
              <a:spcAft>
                <a:spcPts val="0"/>
              </a:spcAft>
              <a:buClr>
                <a:schemeClr val="dk1"/>
              </a:buClr>
              <a:buSzPts val="2400"/>
              <a:buFont typeface="Gill Sans"/>
              <a:buChar char="–"/>
              <a:defRPr sz="2400"/>
            </a:lvl2pPr>
            <a:lvl3pPr indent="-355600" lvl="2" marL="1371600" algn="l">
              <a:lnSpc>
                <a:spcPct val="90000"/>
              </a:lnSpc>
              <a:spcBef>
                <a:spcPts val="600"/>
              </a:spcBef>
              <a:spcAft>
                <a:spcPts val="0"/>
              </a:spcAft>
              <a:buClr>
                <a:schemeClr val="dk1"/>
              </a:buClr>
              <a:buSzPts val="2000"/>
              <a:buFont typeface="Gill Sans"/>
              <a:buChar char="»"/>
              <a:defRPr sz="2000"/>
            </a:lvl3pPr>
            <a:lvl4pPr indent="-342900" lvl="3" marL="1828800" algn="l">
              <a:lnSpc>
                <a:spcPct val="90000"/>
              </a:lnSpc>
              <a:spcBef>
                <a:spcPts val="540"/>
              </a:spcBef>
              <a:spcAft>
                <a:spcPts val="0"/>
              </a:spcAft>
              <a:buClr>
                <a:schemeClr val="dk1"/>
              </a:buClr>
              <a:buSzPts val="1800"/>
              <a:buFont typeface="Gill Sans"/>
              <a:buChar char="•"/>
              <a:defRPr sz="1800"/>
            </a:lvl4pPr>
            <a:lvl5pPr indent="-342900" lvl="4" marL="2286000" algn="l">
              <a:lnSpc>
                <a:spcPct val="90000"/>
              </a:lnSpc>
              <a:spcBef>
                <a:spcPts val="540"/>
              </a:spcBef>
              <a:spcAft>
                <a:spcPts val="0"/>
              </a:spcAft>
              <a:buClr>
                <a:schemeClr val="dk1"/>
              </a:buClr>
              <a:buSzPts val="1800"/>
              <a:buFont typeface="Gill Sans"/>
              <a:buChar char="–"/>
              <a:defRPr sz="1800"/>
            </a:lvl5pPr>
            <a:lvl6pPr indent="-342900" lvl="5" marL="2743200" algn="l">
              <a:lnSpc>
                <a:spcPct val="90000"/>
              </a:lnSpc>
              <a:spcBef>
                <a:spcPts val="540"/>
              </a:spcBef>
              <a:spcAft>
                <a:spcPts val="0"/>
              </a:spcAft>
              <a:buClr>
                <a:schemeClr val="dk1"/>
              </a:buClr>
              <a:buSzPts val="1800"/>
              <a:buFont typeface="Comic Sans MS"/>
              <a:buChar char="–"/>
              <a:defRPr sz="1800"/>
            </a:lvl6pPr>
            <a:lvl7pPr indent="-342900" lvl="6" marL="3200400" algn="l">
              <a:lnSpc>
                <a:spcPct val="90000"/>
              </a:lnSpc>
              <a:spcBef>
                <a:spcPts val="540"/>
              </a:spcBef>
              <a:spcAft>
                <a:spcPts val="0"/>
              </a:spcAft>
              <a:buClr>
                <a:schemeClr val="dk1"/>
              </a:buClr>
              <a:buSzPts val="1800"/>
              <a:buFont typeface="Comic Sans MS"/>
              <a:buChar char="–"/>
              <a:defRPr sz="1800"/>
            </a:lvl7pPr>
            <a:lvl8pPr indent="-342900" lvl="7" marL="3657600" algn="l">
              <a:lnSpc>
                <a:spcPct val="90000"/>
              </a:lnSpc>
              <a:spcBef>
                <a:spcPts val="540"/>
              </a:spcBef>
              <a:spcAft>
                <a:spcPts val="0"/>
              </a:spcAft>
              <a:buClr>
                <a:schemeClr val="dk1"/>
              </a:buClr>
              <a:buSzPts val="1800"/>
              <a:buFont typeface="Comic Sans MS"/>
              <a:buChar char="–"/>
              <a:defRPr sz="1800"/>
            </a:lvl8pPr>
            <a:lvl9pPr indent="-342900" lvl="8" marL="4114800" algn="l">
              <a:lnSpc>
                <a:spcPct val="90000"/>
              </a:lnSpc>
              <a:spcBef>
                <a:spcPts val="540"/>
              </a:spcBef>
              <a:spcAft>
                <a:spcPts val="0"/>
              </a:spcAft>
              <a:buClr>
                <a:schemeClr val="dk1"/>
              </a:buClr>
              <a:buSzPts val="1800"/>
              <a:buFont typeface="Comic Sans MS"/>
              <a:buChar char="–"/>
              <a:defRPr sz="1800"/>
            </a:lvl9pPr>
          </a:lstStyle>
          <a:p/>
        </p:txBody>
      </p:sp>
      <p:sp>
        <p:nvSpPr>
          <p:cNvPr id="25" name="Google Shape;25;p99"/>
          <p:cNvSpPr txBox="1"/>
          <p:nvPr>
            <p:ph idx="2" type="body"/>
          </p:nvPr>
        </p:nvSpPr>
        <p:spPr>
          <a:xfrm>
            <a:off x="6197600" y="914400"/>
            <a:ext cx="5181600" cy="5105400"/>
          </a:xfrm>
          <a:prstGeom prst="rect">
            <a:avLst/>
          </a:prstGeom>
          <a:noFill/>
          <a:ln>
            <a:noFill/>
          </a:ln>
        </p:spPr>
        <p:txBody>
          <a:bodyPr anchorCtr="0" anchor="t" bIns="44425" lIns="90475" spcFirstLastPara="1" rIns="90475" wrap="square" tIns="44425">
            <a:noAutofit/>
          </a:bodyPr>
          <a:lstStyle>
            <a:lvl1pPr indent="-406400" lvl="0" marL="457200" algn="l">
              <a:lnSpc>
                <a:spcPct val="90000"/>
              </a:lnSpc>
              <a:spcBef>
                <a:spcPts val="840"/>
              </a:spcBef>
              <a:spcAft>
                <a:spcPts val="0"/>
              </a:spcAft>
              <a:buClr>
                <a:schemeClr val="dk1"/>
              </a:buClr>
              <a:buSzPts val="2800"/>
              <a:buFont typeface="Gill Sans"/>
              <a:buChar char="•"/>
              <a:defRPr sz="2800"/>
            </a:lvl1pPr>
            <a:lvl2pPr indent="-381000" lvl="1" marL="914400" algn="l">
              <a:lnSpc>
                <a:spcPct val="90000"/>
              </a:lnSpc>
              <a:spcBef>
                <a:spcPts val="720"/>
              </a:spcBef>
              <a:spcAft>
                <a:spcPts val="0"/>
              </a:spcAft>
              <a:buClr>
                <a:schemeClr val="dk1"/>
              </a:buClr>
              <a:buSzPts val="2400"/>
              <a:buFont typeface="Gill Sans"/>
              <a:buChar char="–"/>
              <a:defRPr sz="2400"/>
            </a:lvl2pPr>
            <a:lvl3pPr indent="-355600" lvl="2" marL="1371600" algn="l">
              <a:lnSpc>
                <a:spcPct val="90000"/>
              </a:lnSpc>
              <a:spcBef>
                <a:spcPts val="600"/>
              </a:spcBef>
              <a:spcAft>
                <a:spcPts val="0"/>
              </a:spcAft>
              <a:buClr>
                <a:schemeClr val="dk1"/>
              </a:buClr>
              <a:buSzPts val="2000"/>
              <a:buFont typeface="Gill Sans"/>
              <a:buChar char="»"/>
              <a:defRPr sz="2000"/>
            </a:lvl3pPr>
            <a:lvl4pPr indent="-342900" lvl="3" marL="1828800" algn="l">
              <a:lnSpc>
                <a:spcPct val="90000"/>
              </a:lnSpc>
              <a:spcBef>
                <a:spcPts val="540"/>
              </a:spcBef>
              <a:spcAft>
                <a:spcPts val="0"/>
              </a:spcAft>
              <a:buClr>
                <a:schemeClr val="dk1"/>
              </a:buClr>
              <a:buSzPts val="1800"/>
              <a:buFont typeface="Gill Sans"/>
              <a:buChar char="•"/>
              <a:defRPr sz="1800"/>
            </a:lvl4pPr>
            <a:lvl5pPr indent="-342900" lvl="4" marL="2286000" algn="l">
              <a:lnSpc>
                <a:spcPct val="90000"/>
              </a:lnSpc>
              <a:spcBef>
                <a:spcPts val="540"/>
              </a:spcBef>
              <a:spcAft>
                <a:spcPts val="0"/>
              </a:spcAft>
              <a:buClr>
                <a:schemeClr val="dk1"/>
              </a:buClr>
              <a:buSzPts val="1800"/>
              <a:buFont typeface="Gill Sans"/>
              <a:buChar char="–"/>
              <a:defRPr sz="1800"/>
            </a:lvl5pPr>
            <a:lvl6pPr indent="-342900" lvl="5" marL="2743200" algn="l">
              <a:lnSpc>
                <a:spcPct val="90000"/>
              </a:lnSpc>
              <a:spcBef>
                <a:spcPts val="540"/>
              </a:spcBef>
              <a:spcAft>
                <a:spcPts val="0"/>
              </a:spcAft>
              <a:buClr>
                <a:schemeClr val="dk1"/>
              </a:buClr>
              <a:buSzPts val="1800"/>
              <a:buFont typeface="Comic Sans MS"/>
              <a:buChar char="–"/>
              <a:defRPr sz="1800"/>
            </a:lvl6pPr>
            <a:lvl7pPr indent="-342900" lvl="6" marL="3200400" algn="l">
              <a:lnSpc>
                <a:spcPct val="90000"/>
              </a:lnSpc>
              <a:spcBef>
                <a:spcPts val="540"/>
              </a:spcBef>
              <a:spcAft>
                <a:spcPts val="0"/>
              </a:spcAft>
              <a:buClr>
                <a:schemeClr val="dk1"/>
              </a:buClr>
              <a:buSzPts val="1800"/>
              <a:buFont typeface="Comic Sans MS"/>
              <a:buChar char="–"/>
              <a:defRPr sz="1800"/>
            </a:lvl7pPr>
            <a:lvl8pPr indent="-342900" lvl="7" marL="3657600" algn="l">
              <a:lnSpc>
                <a:spcPct val="90000"/>
              </a:lnSpc>
              <a:spcBef>
                <a:spcPts val="540"/>
              </a:spcBef>
              <a:spcAft>
                <a:spcPts val="0"/>
              </a:spcAft>
              <a:buClr>
                <a:schemeClr val="dk1"/>
              </a:buClr>
              <a:buSzPts val="1800"/>
              <a:buFont typeface="Comic Sans MS"/>
              <a:buChar char="–"/>
              <a:defRPr sz="1800"/>
            </a:lvl8pPr>
            <a:lvl9pPr indent="-342900" lvl="8" marL="4114800" algn="l">
              <a:lnSpc>
                <a:spcPct val="90000"/>
              </a:lnSpc>
              <a:spcBef>
                <a:spcPts val="540"/>
              </a:spcBef>
              <a:spcAft>
                <a:spcPts val="0"/>
              </a:spcAft>
              <a:buClr>
                <a:schemeClr val="dk1"/>
              </a:buClr>
              <a:buSzPts val="1800"/>
              <a:buFont typeface="Comic Sans MS"/>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100"/>
          <p:cNvSpPr txBox="1"/>
          <p:nvPr>
            <p:ph type="title"/>
          </p:nvPr>
        </p:nvSpPr>
        <p:spPr>
          <a:xfrm>
            <a:off x="963084" y="4406901"/>
            <a:ext cx="10363200" cy="1362075"/>
          </a:xfrm>
          <a:prstGeom prst="rect">
            <a:avLst/>
          </a:prstGeom>
          <a:noFill/>
          <a:ln>
            <a:noFill/>
          </a:ln>
        </p:spPr>
        <p:txBody>
          <a:bodyPr anchorCtr="0" anchor="t" bIns="44425" lIns="90475" spcFirstLastPara="1" rIns="90475" wrap="square" tIns="44425">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8" name="Google Shape;28;p100"/>
          <p:cNvSpPr txBox="1"/>
          <p:nvPr>
            <p:ph idx="1" type="body"/>
          </p:nvPr>
        </p:nvSpPr>
        <p:spPr>
          <a:xfrm>
            <a:off x="963084" y="2906713"/>
            <a:ext cx="10363200" cy="1500187"/>
          </a:xfrm>
          <a:prstGeom prst="rect">
            <a:avLst/>
          </a:prstGeom>
          <a:noFill/>
          <a:ln>
            <a:noFill/>
          </a:ln>
        </p:spPr>
        <p:txBody>
          <a:bodyPr anchorCtr="0" anchor="b" bIns="44425" lIns="90475" spcFirstLastPara="1" rIns="90475" wrap="square" tIns="44425">
            <a:noAutofit/>
          </a:bodyPr>
          <a:lstStyle>
            <a:lvl1pPr indent="-228600" lvl="0" marL="457200" algn="l">
              <a:lnSpc>
                <a:spcPct val="90000"/>
              </a:lnSpc>
              <a:spcBef>
                <a:spcPts val="600"/>
              </a:spcBef>
              <a:spcAft>
                <a:spcPts val="0"/>
              </a:spcAft>
              <a:buClr>
                <a:schemeClr val="dk1"/>
              </a:buClr>
              <a:buSzPts val="2000"/>
              <a:buFont typeface="Gill Sans"/>
              <a:buNone/>
              <a:defRPr sz="2000"/>
            </a:lvl1pPr>
            <a:lvl2pPr indent="-228600" lvl="1" marL="914400" algn="l">
              <a:lnSpc>
                <a:spcPct val="90000"/>
              </a:lnSpc>
              <a:spcBef>
                <a:spcPts val="540"/>
              </a:spcBef>
              <a:spcAft>
                <a:spcPts val="0"/>
              </a:spcAft>
              <a:buClr>
                <a:schemeClr val="dk1"/>
              </a:buClr>
              <a:buSzPts val="1800"/>
              <a:buFont typeface="Gill Sans"/>
              <a:buNone/>
              <a:defRPr sz="1800"/>
            </a:lvl2pPr>
            <a:lvl3pPr indent="-228600" lvl="2" marL="1371600" algn="l">
              <a:lnSpc>
                <a:spcPct val="90000"/>
              </a:lnSpc>
              <a:spcBef>
                <a:spcPts val="480"/>
              </a:spcBef>
              <a:spcAft>
                <a:spcPts val="0"/>
              </a:spcAft>
              <a:buClr>
                <a:schemeClr val="dk1"/>
              </a:buClr>
              <a:buSzPts val="1600"/>
              <a:buFont typeface="Gill Sans"/>
              <a:buNone/>
              <a:defRPr sz="1600"/>
            </a:lvl3pPr>
            <a:lvl4pPr indent="-228600" lvl="3" marL="1828800" algn="l">
              <a:lnSpc>
                <a:spcPct val="90000"/>
              </a:lnSpc>
              <a:spcBef>
                <a:spcPts val="420"/>
              </a:spcBef>
              <a:spcAft>
                <a:spcPts val="0"/>
              </a:spcAft>
              <a:buClr>
                <a:schemeClr val="dk1"/>
              </a:buClr>
              <a:buSzPts val="1400"/>
              <a:buFont typeface="Gill Sans"/>
              <a:buNone/>
              <a:defRPr sz="1400"/>
            </a:lvl4pPr>
            <a:lvl5pPr indent="-228600" lvl="4" marL="2286000" algn="l">
              <a:lnSpc>
                <a:spcPct val="90000"/>
              </a:lnSpc>
              <a:spcBef>
                <a:spcPts val="420"/>
              </a:spcBef>
              <a:spcAft>
                <a:spcPts val="0"/>
              </a:spcAft>
              <a:buClr>
                <a:schemeClr val="dk1"/>
              </a:buClr>
              <a:buSzPts val="1400"/>
              <a:buFont typeface="Gill Sans"/>
              <a:buNone/>
              <a:defRPr sz="1400"/>
            </a:lvl5pPr>
            <a:lvl6pPr indent="-228600" lvl="5" marL="2743200" algn="l">
              <a:lnSpc>
                <a:spcPct val="90000"/>
              </a:lnSpc>
              <a:spcBef>
                <a:spcPts val="420"/>
              </a:spcBef>
              <a:spcAft>
                <a:spcPts val="0"/>
              </a:spcAft>
              <a:buClr>
                <a:schemeClr val="dk1"/>
              </a:buClr>
              <a:buSzPts val="1400"/>
              <a:buFont typeface="Comic Sans MS"/>
              <a:buNone/>
              <a:defRPr sz="1400"/>
            </a:lvl6pPr>
            <a:lvl7pPr indent="-228600" lvl="6" marL="3200400" algn="l">
              <a:lnSpc>
                <a:spcPct val="90000"/>
              </a:lnSpc>
              <a:spcBef>
                <a:spcPts val="420"/>
              </a:spcBef>
              <a:spcAft>
                <a:spcPts val="0"/>
              </a:spcAft>
              <a:buClr>
                <a:schemeClr val="dk1"/>
              </a:buClr>
              <a:buSzPts val="1400"/>
              <a:buFont typeface="Comic Sans MS"/>
              <a:buNone/>
              <a:defRPr sz="1400"/>
            </a:lvl7pPr>
            <a:lvl8pPr indent="-228600" lvl="7" marL="3657600" algn="l">
              <a:lnSpc>
                <a:spcPct val="90000"/>
              </a:lnSpc>
              <a:spcBef>
                <a:spcPts val="420"/>
              </a:spcBef>
              <a:spcAft>
                <a:spcPts val="0"/>
              </a:spcAft>
              <a:buClr>
                <a:schemeClr val="dk1"/>
              </a:buClr>
              <a:buSzPts val="1400"/>
              <a:buFont typeface="Comic Sans MS"/>
              <a:buNone/>
              <a:defRPr sz="1400"/>
            </a:lvl8pPr>
            <a:lvl9pPr indent="-228600" lvl="8" marL="4114800" algn="l">
              <a:lnSpc>
                <a:spcPct val="90000"/>
              </a:lnSpc>
              <a:spcBef>
                <a:spcPts val="420"/>
              </a:spcBef>
              <a:spcAft>
                <a:spcPts val="0"/>
              </a:spcAft>
              <a:buClr>
                <a:schemeClr val="dk1"/>
              </a:buClr>
              <a:buSzPts val="1400"/>
              <a:buFont typeface="Comic Sans MS"/>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101"/>
          <p:cNvSpPr txBox="1"/>
          <p:nvPr>
            <p:ph type="title"/>
          </p:nvPr>
        </p:nvSpPr>
        <p:spPr>
          <a:xfrm>
            <a:off x="609600" y="274638"/>
            <a:ext cx="10972800" cy="1143000"/>
          </a:xfrm>
          <a:prstGeom prst="rect">
            <a:avLst/>
          </a:prstGeom>
          <a:noFill/>
          <a:ln>
            <a:noFill/>
          </a:ln>
        </p:spPr>
        <p:txBody>
          <a:bodyPr anchorCtr="0" anchor="ctr" bIns="44425" lIns="90475" spcFirstLastPara="1" rIns="90475" wrap="square" tIns="44425">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1" name="Google Shape;31;p101"/>
          <p:cNvSpPr txBox="1"/>
          <p:nvPr>
            <p:ph idx="1" type="body"/>
          </p:nvPr>
        </p:nvSpPr>
        <p:spPr>
          <a:xfrm>
            <a:off x="609600" y="1535113"/>
            <a:ext cx="5386917" cy="639762"/>
          </a:xfrm>
          <a:prstGeom prst="rect">
            <a:avLst/>
          </a:prstGeom>
          <a:noFill/>
          <a:ln>
            <a:noFill/>
          </a:ln>
        </p:spPr>
        <p:txBody>
          <a:bodyPr anchorCtr="0" anchor="b" bIns="44425" lIns="90475" spcFirstLastPara="1" rIns="90475" wrap="square" tIns="44425">
            <a:noAutofit/>
          </a:bodyPr>
          <a:lstStyle>
            <a:lvl1pPr indent="-228600" lvl="0" marL="457200" algn="l">
              <a:lnSpc>
                <a:spcPct val="90000"/>
              </a:lnSpc>
              <a:spcBef>
                <a:spcPts val="720"/>
              </a:spcBef>
              <a:spcAft>
                <a:spcPts val="0"/>
              </a:spcAft>
              <a:buClr>
                <a:schemeClr val="dk1"/>
              </a:buClr>
              <a:buSzPts val="2400"/>
              <a:buFont typeface="Gill Sans"/>
              <a:buNone/>
              <a:defRPr b="1" sz="2400"/>
            </a:lvl1pPr>
            <a:lvl2pPr indent="-228600" lvl="1" marL="914400" algn="l">
              <a:lnSpc>
                <a:spcPct val="90000"/>
              </a:lnSpc>
              <a:spcBef>
                <a:spcPts val="600"/>
              </a:spcBef>
              <a:spcAft>
                <a:spcPts val="0"/>
              </a:spcAft>
              <a:buClr>
                <a:schemeClr val="dk1"/>
              </a:buClr>
              <a:buSzPts val="2000"/>
              <a:buFont typeface="Gill Sans"/>
              <a:buNone/>
              <a:defRPr b="1" sz="2000"/>
            </a:lvl2pPr>
            <a:lvl3pPr indent="-228600" lvl="2" marL="1371600" algn="l">
              <a:lnSpc>
                <a:spcPct val="90000"/>
              </a:lnSpc>
              <a:spcBef>
                <a:spcPts val="540"/>
              </a:spcBef>
              <a:spcAft>
                <a:spcPts val="0"/>
              </a:spcAft>
              <a:buClr>
                <a:schemeClr val="dk1"/>
              </a:buClr>
              <a:buSzPts val="1800"/>
              <a:buFont typeface="Gill Sans"/>
              <a:buNone/>
              <a:defRPr b="1" sz="1800"/>
            </a:lvl3pPr>
            <a:lvl4pPr indent="-228600" lvl="3" marL="1828800" algn="l">
              <a:lnSpc>
                <a:spcPct val="90000"/>
              </a:lnSpc>
              <a:spcBef>
                <a:spcPts val="480"/>
              </a:spcBef>
              <a:spcAft>
                <a:spcPts val="0"/>
              </a:spcAft>
              <a:buClr>
                <a:schemeClr val="dk1"/>
              </a:buClr>
              <a:buSzPts val="1600"/>
              <a:buFont typeface="Gill Sans"/>
              <a:buNone/>
              <a:defRPr b="1" sz="1600"/>
            </a:lvl4pPr>
            <a:lvl5pPr indent="-228600" lvl="4" marL="2286000" algn="l">
              <a:lnSpc>
                <a:spcPct val="90000"/>
              </a:lnSpc>
              <a:spcBef>
                <a:spcPts val="480"/>
              </a:spcBef>
              <a:spcAft>
                <a:spcPts val="0"/>
              </a:spcAft>
              <a:buClr>
                <a:schemeClr val="dk1"/>
              </a:buClr>
              <a:buSzPts val="1600"/>
              <a:buFont typeface="Gill Sans"/>
              <a:buNone/>
              <a:defRPr b="1" sz="1600"/>
            </a:lvl5pPr>
            <a:lvl6pPr indent="-228600" lvl="5" marL="2743200" algn="l">
              <a:lnSpc>
                <a:spcPct val="90000"/>
              </a:lnSpc>
              <a:spcBef>
                <a:spcPts val="480"/>
              </a:spcBef>
              <a:spcAft>
                <a:spcPts val="0"/>
              </a:spcAft>
              <a:buClr>
                <a:schemeClr val="dk1"/>
              </a:buClr>
              <a:buSzPts val="1600"/>
              <a:buFont typeface="Comic Sans MS"/>
              <a:buNone/>
              <a:defRPr b="1" sz="1600"/>
            </a:lvl6pPr>
            <a:lvl7pPr indent="-228600" lvl="6" marL="3200400" algn="l">
              <a:lnSpc>
                <a:spcPct val="90000"/>
              </a:lnSpc>
              <a:spcBef>
                <a:spcPts val="480"/>
              </a:spcBef>
              <a:spcAft>
                <a:spcPts val="0"/>
              </a:spcAft>
              <a:buClr>
                <a:schemeClr val="dk1"/>
              </a:buClr>
              <a:buSzPts val="1600"/>
              <a:buFont typeface="Comic Sans MS"/>
              <a:buNone/>
              <a:defRPr b="1" sz="1600"/>
            </a:lvl7pPr>
            <a:lvl8pPr indent="-228600" lvl="7" marL="3657600" algn="l">
              <a:lnSpc>
                <a:spcPct val="90000"/>
              </a:lnSpc>
              <a:spcBef>
                <a:spcPts val="480"/>
              </a:spcBef>
              <a:spcAft>
                <a:spcPts val="0"/>
              </a:spcAft>
              <a:buClr>
                <a:schemeClr val="dk1"/>
              </a:buClr>
              <a:buSzPts val="1600"/>
              <a:buFont typeface="Comic Sans MS"/>
              <a:buNone/>
              <a:defRPr b="1" sz="1600"/>
            </a:lvl8pPr>
            <a:lvl9pPr indent="-228600" lvl="8" marL="4114800" algn="l">
              <a:lnSpc>
                <a:spcPct val="90000"/>
              </a:lnSpc>
              <a:spcBef>
                <a:spcPts val="480"/>
              </a:spcBef>
              <a:spcAft>
                <a:spcPts val="0"/>
              </a:spcAft>
              <a:buClr>
                <a:schemeClr val="dk1"/>
              </a:buClr>
              <a:buSzPts val="1600"/>
              <a:buFont typeface="Comic Sans MS"/>
              <a:buNone/>
              <a:defRPr b="1" sz="1600"/>
            </a:lvl9pPr>
          </a:lstStyle>
          <a:p/>
        </p:txBody>
      </p:sp>
      <p:sp>
        <p:nvSpPr>
          <p:cNvPr id="32" name="Google Shape;32;p101"/>
          <p:cNvSpPr txBox="1"/>
          <p:nvPr>
            <p:ph idx="2" type="body"/>
          </p:nvPr>
        </p:nvSpPr>
        <p:spPr>
          <a:xfrm>
            <a:off x="609600" y="2174875"/>
            <a:ext cx="5386917" cy="3951288"/>
          </a:xfrm>
          <a:prstGeom prst="rect">
            <a:avLst/>
          </a:prstGeom>
          <a:noFill/>
          <a:ln>
            <a:noFill/>
          </a:ln>
        </p:spPr>
        <p:txBody>
          <a:bodyPr anchorCtr="0" anchor="t" bIns="44425" lIns="90475" spcFirstLastPara="1" rIns="90475" wrap="square" tIns="44425">
            <a:noAutofit/>
          </a:bodyPr>
          <a:lstStyle>
            <a:lvl1pPr indent="-381000" lvl="0" marL="457200" algn="l">
              <a:lnSpc>
                <a:spcPct val="90000"/>
              </a:lnSpc>
              <a:spcBef>
                <a:spcPts val="720"/>
              </a:spcBef>
              <a:spcAft>
                <a:spcPts val="0"/>
              </a:spcAft>
              <a:buClr>
                <a:schemeClr val="dk1"/>
              </a:buClr>
              <a:buSzPts val="2400"/>
              <a:buFont typeface="Gill Sans"/>
              <a:buChar char="•"/>
              <a:defRPr sz="2400"/>
            </a:lvl1pPr>
            <a:lvl2pPr indent="-355600" lvl="1" marL="914400" algn="l">
              <a:lnSpc>
                <a:spcPct val="90000"/>
              </a:lnSpc>
              <a:spcBef>
                <a:spcPts val="600"/>
              </a:spcBef>
              <a:spcAft>
                <a:spcPts val="0"/>
              </a:spcAft>
              <a:buClr>
                <a:schemeClr val="dk1"/>
              </a:buClr>
              <a:buSzPts val="2000"/>
              <a:buFont typeface="Gill Sans"/>
              <a:buChar char="–"/>
              <a:defRPr sz="2000"/>
            </a:lvl2pPr>
            <a:lvl3pPr indent="-342900" lvl="2" marL="1371600" algn="l">
              <a:lnSpc>
                <a:spcPct val="90000"/>
              </a:lnSpc>
              <a:spcBef>
                <a:spcPts val="540"/>
              </a:spcBef>
              <a:spcAft>
                <a:spcPts val="0"/>
              </a:spcAft>
              <a:buClr>
                <a:schemeClr val="dk1"/>
              </a:buClr>
              <a:buSzPts val="1800"/>
              <a:buFont typeface="Gill Sans"/>
              <a:buChar char="»"/>
              <a:defRPr sz="1800"/>
            </a:lvl3pPr>
            <a:lvl4pPr indent="-330200" lvl="3" marL="1828800" algn="l">
              <a:lnSpc>
                <a:spcPct val="90000"/>
              </a:lnSpc>
              <a:spcBef>
                <a:spcPts val="480"/>
              </a:spcBef>
              <a:spcAft>
                <a:spcPts val="0"/>
              </a:spcAft>
              <a:buClr>
                <a:schemeClr val="dk1"/>
              </a:buClr>
              <a:buSzPts val="1600"/>
              <a:buFont typeface="Gill Sans"/>
              <a:buChar char="•"/>
              <a:defRPr sz="1600"/>
            </a:lvl4pPr>
            <a:lvl5pPr indent="-330200" lvl="4" marL="2286000" algn="l">
              <a:lnSpc>
                <a:spcPct val="90000"/>
              </a:lnSpc>
              <a:spcBef>
                <a:spcPts val="480"/>
              </a:spcBef>
              <a:spcAft>
                <a:spcPts val="0"/>
              </a:spcAft>
              <a:buClr>
                <a:schemeClr val="dk1"/>
              </a:buClr>
              <a:buSzPts val="1600"/>
              <a:buFont typeface="Gill Sans"/>
              <a:buChar char="–"/>
              <a:defRPr sz="1600"/>
            </a:lvl5pPr>
            <a:lvl6pPr indent="-330200" lvl="5" marL="2743200" algn="l">
              <a:lnSpc>
                <a:spcPct val="90000"/>
              </a:lnSpc>
              <a:spcBef>
                <a:spcPts val="480"/>
              </a:spcBef>
              <a:spcAft>
                <a:spcPts val="0"/>
              </a:spcAft>
              <a:buClr>
                <a:schemeClr val="dk1"/>
              </a:buClr>
              <a:buSzPts val="1600"/>
              <a:buFont typeface="Comic Sans MS"/>
              <a:buChar char="–"/>
              <a:defRPr sz="1600"/>
            </a:lvl6pPr>
            <a:lvl7pPr indent="-330200" lvl="6" marL="3200400" algn="l">
              <a:lnSpc>
                <a:spcPct val="90000"/>
              </a:lnSpc>
              <a:spcBef>
                <a:spcPts val="480"/>
              </a:spcBef>
              <a:spcAft>
                <a:spcPts val="0"/>
              </a:spcAft>
              <a:buClr>
                <a:schemeClr val="dk1"/>
              </a:buClr>
              <a:buSzPts val="1600"/>
              <a:buFont typeface="Comic Sans MS"/>
              <a:buChar char="–"/>
              <a:defRPr sz="1600"/>
            </a:lvl7pPr>
            <a:lvl8pPr indent="-330200" lvl="7" marL="3657600" algn="l">
              <a:lnSpc>
                <a:spcPct val="90000"/>
              </a:lnSpc>
              <a:spcBef>
                <a:spcPts val="480"/>
              </a:spcBef>
              <a:spcAft>
                <a:spcPts val="0"/>
              </a:spcAft>
              <a:buClr>
                <a:schemeClr val="dk1"/>
              </a:buClr>
              <a:buSzPts val="1600"/>
              <a:buFont typeface="Comic Sans MS"/>
              <a:buChar char="–"/>
              <a:defRPr sz="1600"/>
            </a:lvl8pPr>
            <a:lvl9pPr indent="-330200" lvl="8" marL="4114800" algn="l">
              <a:lnSpc>
                <a:spcPct val="90000"/>
              </a:lnSpc>
              <a:spcBef>
                <a:spcPts val="480"/>
              </a:spcBef>
              <a:spcAft>
                <a:spcPts val="0"/>
              </a:spcAft>
              <a:buClr>
                <a:schemeClr val="dk1"/>
              </a:buClr>
              <a:buSzPts val="1600"/>
              <a:buFont typeface="Comic Sans MS"/>
              <a:buChar char="–"/>
              <a:defRPr sz="1600"/>
            </a:lvl9pPr>
          </a:lstStyle>
          <a:p/>
        </p:txBody>
      </p:sp>
      <p:sp>
        <p:nvSpPr>
          <p:cNvPr id="33" name="Google Shape;33;p101"/>
          <p:cNvSpPr txBox="1"/>
          <p:nvPr>
            <p:ph idx="3" type="body"/>
          </p:nvPr>
        </p:nvSpPr>
        <p:spPr>
          <a:xfrm>
            <a:off x="6193368" y="1535113"/>
            <a:ext cx="5389033" cy="639762"/>
          </a:xfrm>
          <a:prstGeom prst="rect">
            <a:avLst/>
          </a:prstGeom>
          <a:noFill/>
          <a:ln>
            <a:noFill/>
          </a:ln>
        </p:spPr>
        <p:txBody>
          <a:bodyPr anchorCtr="0" anchor="b" bIns="44425" lIns="90475" spcFirstLastPara="1" rIns="90475" wrap="square" tIns="44425">
            <a:noAutofit/>
          </a:bodyPr>
          <a:lstStyle>
            <a:lvl1pPr indent="-228600" lvl="0" marL="457200" algn="l">
              <a:lnSpc>
                <a:spcPct val="90000"/>
              </a:lnSpc>
              <a:spcBef>
                <a:spcPts val="720"/>
              </a:spcBef>
              <a:spcAft>
                <a:spcPts val="0"/>
              </a:spcAft>
              <a:buClr>
                <a:schemeClr val="dk1"/>
              </a:buClr>
              <a:buSzPts val="2400"/>
              <a:buFont typeface="Gill Sans"/>
              <a:buNone/>
              <a:defRPr b="1" sz="2400"/>
            </a:lvl1pPr>
            <a:lvl2pPr indent="-228600" lvl="1" marL="914400" algn="l">
              <a:lnSpc>
                <a:spcPct val="90000"/>
              </a:lnSpc>
              <a:spcBef>
                <a:spcPts val="600"/>
              </a:spcBef>
              <a:spcAft>
                <a:spcPts val="0"/>
              </a:spcAft>
              <a:buClr>
                <a:schemeClr val="dk1"/>
              </a:buClr>
              <a:buSzPts val="2000"/>
              <a:buFont typeface="Gill Sans"/>
              <a:buNone/>
              <a:defRPr b="1" sz="2000"/>
            </a:lvl2pPr>
            <a:lvl3pPr indent="-228600" lvl="2" marL="1371600" algn="l">
              <a:lnSpc>
                <a:spcPct val="90000"/>
              </a:lnSpc>
              <a:spcBef>
                <a:spcPts val="540"/>
              </a:spcBef>
              <a:spcAft>
                <a:spcPts val="0"/>
              </a:spcAft>
              <a:buClr>
                <a:schemeClr val="dk1"/>
              </a:buClr>
              <a:buSzPts val="1800"/>
              <a:buFont typeface="Gill Sans"/>
              <a:buNone/>
              <a:defRPr b="1" sz="1800"/>
            </a:lvl3pPr>
            <a:lvl4pPr indent="-228600" lvl="3" marL="1828800" algn="l">
              <a:lnSpc>
                <a:spcPct val="90000"/>
              </a:lnSpc>
              <a:spcBef>
                <a:spcPts val="480"/>
              </a:spcBef>
              <a:spcAft>
                <a:spcPts val="0"/>
              </a:spcAft>
              <a:buClr>
                <a:schemeClr val="dk1"/>
              </a:buClr>
              <a:buSzPts val="1600"/>
              <a:buFont typeface="Gill Sans"/>
              <a:buNone/>
              <a:defRPr b="1" sz="1600"/>
            </a:lvl4pPr>
            <a:lvl5pPr indent="-228600" lvl="4" marL="2286000" algn="l">
              <a:lnSpc>
                <a:spcPct val="90000"/>
              </a:lnSpc>
              <a:spcBef>
                <a:spcPts val="480"/>
              </a:spcBef>
              <a:spcAft>
                <a:spcPts val="0"/>
              </a:spcAft>
              <a:buClr>
                <a:schemeClr val="dk1"/>
              </a:buClr>
              <a:buSzPts val="1600"/>
              <a:buFont typeface="Gill Sans"/>
              <a:buNone/>
              <a:defRPr b="1" sz="1600"/>
            </a:lvl5pPr>
            <a:lvl6pPr indent="-228600" lvl="5" marL="2743200" algn="l">
              <a:lnSpc>
                <a:spcPct val="90000"/>
              </a:lnSpc>
              <a:spcBef>
                <a:spcPts val="480"/>
              </a:spcBef>
              <a:spcAft>
                <a:spcPts val="0"/>
              </a:spcAft>
              <a:buClr>
                <a:schemeClr val="dk1"/>
              </a:buClr>
              <a:buSzPts val="1600"/>
              <a:buFont typeface="Comic Sans MS"/>
              <a:buNone/>
              <a:defRPr b="1" sz="1600"/>
            </a:lvl6pPr>
            <a:lvl7pPr indent="-228600" lvl="6" marL="3200400" algn="l">
              <a:lnSpc>
                <a:spcPct val="90000"/>
              </a:lnSpc>
              <a:spcBef>
                <a:spcPts val="480"/>
              </a:spcBef>
              <a:spcAft>
                <a:spcPts val="0"/>
              </a:spcAft>
              <a:buClr>
                <a:schemeClr val="dk1"/>
              </a:buClr>
              <a:buSzPts val="1600"/>
              <a:buFont typeface="Comic Sans MS"/>
              <a:buNone/>
              <a:defRPr b="1" sz="1600"/>
            </a:lvl7pPr>
            <a:lvl8pPr indent="-228600" lvl="7" marL="3657600" algn="l">
              <a:lnSpc>
                <a:spcPct val="90000"/>
              </a:lnSpc>
              <a:spcBef>
                <a:spcPts val="480"/>
              </a:spcBef>
              <a:spcAft>
                <a:spcPts val="0"/>
              </a:spcAft>
              <a:buClr>
                <a:schemeClr val="dk1"/>
              </a:buClr>
              <a:buSzPts val="1600"/>
              <a:buFont typeface="Comic Sans MS"/>
              <a:buNone/>
              <a:defRPr b="1" sz="1600"/>
            </a:lvl8pPr>
            <a:lvl9pPr indent="-228600" lvl="8" marL="4114800" algn="l">
              <a:lnSpc>
                <a:spcPct val="90000"/>
              </a:lnSpc>
              <a:spcBef>
                <a:spcPts val="480"/>
              </a:spcBef>
              <a:spcAft>
                <a:spcPts val="0"/>
              </a:spcAft>
              <a:buClr>
                <a:schemeClr val="dk1"/>
              </a:buClr>
              <a:buSzPts val="1600"/>
              <a:buFont typeface="Comic Sans MS"/>
              <a:buNone/>
              <a:defRPr b="1" sz="1600"/>
            </a:lvl9pPr>
          </a:lstStyle>
          <a:p/>
        </p:txBody>
      </p:sp>
      <p:sp>
        <p:nvSpPr>
          <p:cNvPr id="34" name="Google Shape;34;p101"/>
          <p:cNvSpPr txBox="1"/>
          <p:nvPr>
            <p:ph idx="4" type="body"/>
          </p:nvPr>
        </p:nvSpPr>
        <p:spPr>
          <a:xfrm>
            <a:off x="6193368" y="2174875"/>
            <a:ext cx="5389033" cy="3951288"/>
          </a:xfrm>
          <a:prstGeom prst="rect">
            <a:avLst/>
          </a:prstGeom>
          <a:noFill/>
          <a:ln>
            <a:noFill/>
          </a:ln>
        </p:spPr>
        <p:txBody>
          <a:bodyPr anchorCtr="0" anchor="t" bIns="44425" lIns="90475" spcFirstLastPara="1" rIns="90475" wrap="square" tIns="44425">
            <a:noAutofit/>
          </a:bodyPr>
          <a:lstStyle>
            <a:lvl1pPr indent="-381000" lvl="0" marL="457200" algn="l">
              <a:lnSpc>
                <a:spcPct val="90000"/>
              </a:lnSpc>
              <a:spcBef>
                <a:spcPts val="720"/>
              </a:spcBef>
              <a:spcAft>
                <a:spcPts val="0"/>
              </a:spcAft>
              <a:buClr>
                <a:schemeClr val="dk1"/>
              </a:buClr>
              <a:buSzPts val="2400"/>
              <a:buFont typeface="Gill Sans"/>
              <a:buChar char="•"/>
              <a:defRPr sz="2400"/>
            </a:lvl1pPr>
            <a:lvl2pPr indent="-355600" lvl="1" marL="914400" algn="l">
              <a:lnSpc>
                <a:spcPct val="90000"/>
              </a:lnSpc>
              <a:spcBef>
                <a:spcPts val="600"/>
              </a:spcBef>
              <a:spcAft>
                <a:spcPts val="0"/>
              </a:spcAft>
              <a:buClr>
                <a:schemeClr val="dk1"/>
              </a:buClr>
              <a:buSzPts val="2000"/>
              <a:buFont typeface="Gill Sans"/>
              <a:buChar char="–"/>
              <a:defRPr sz="2000"/>
            </a:lvl2pPr>
            <a:lvl3pPr indent="-342900" lvl="2" marL="1371600" algn="l">
              <a:lnSpc>
                <a:spcPct val="90000"/>
              </a:lnSpc>
              <a:spcBef>
                <a:spcPts val="540"/>
              </a:spcBef>
              <a:spcAft>
                <a:spcPts val="0"/>
              </a:spcAft>
              <a:buClr>
                <a:schemeClr val="dk1"/>
              </a:buClr>
              <a:buSzPts val="1800"/>
              <a:buFont typeface="Gill Sans"/>
              <a:buChar char="»"/>
              <a:defRPr sz="1800"/>
            </a:lvl3pPr>
            <a:lvl4pPr indent="-330200" lvl="3" marL="1828800" algn="l">
              <a:lnSpc>
                <a:spcPct val="90000"/>
              </a:lnSpc>
              <a:spcBef>
                <a:spcPts val="480"/>
              </a:spcBef>
              <a:spcAft>
                <a:spcPts val="0"/>
              </a:spcAft>
              <a:buClr>
                <a:schemeClr val="dk1"/>
              </a:buClr>
              <a:buSzPts val="1600"/>
              <a:buFont typeface="Gill Sans"/>
              <a:buChar char="•"/>
              <a:defRPr sz="1600"/>
            </a:lvl4pPr>
            <a:lvl5pPr indent="-330200" lvl="4" marL="2286000" algn="l">
              <a:lnSpc>
                <a:spcPct val="90000"/>
              </a:lnSpc>
              <a:spcBef>
                <a:spcPts val="480"/>
              </a:spcBef>
              <a:spcAft>
                <a:spcPts val="0"/>
              </a:spcAft>
              <a:buClr>
                <a:schemeClr val="dk1"/>
              </a:buClr>
              <a:buSzPts val="1600"/>
              <a:buFont typeface="Gill Sans"/>
              <a:buChar char="–"/>
              <a:defRPr sz="1600"/>
            </a:lvl5pPr>
            <a:lvl6pPr indent="-330200" lvl="5" marL="2743200" algn="l">
              <a:lnSpc>
                <a:spcPct val="90000"/>
              </a:lnSpc>
              <a:spcBef>
                <a:spcPts val="480"/>
              </a:spcBef>
              <a:spcAft>
                <a:spcPts val="0"/>
              </a:spcAft>
              <a:buClr>
                <a:schemeClr val="dk1"/>
              </a:buClr>
              <a:buSzPts val="1600"/>
              <a:buFont typeface="Comic Sans MS"/>
              <a:buChar char="–"/>
              <a:defRPr sz="1600"/>
            </a:lvl6pPr>
            <a:lvl7pPr indent="-330200" lvl="6" marL="3200400" algn="l">
              <a:lnSpc>
                <a:spcPct val="90000"/>
              </a:lnSpc>
              <a:spcBef>
                <a:spcPts val="480"/>
              </a:spcBef>
              <a:spcAft>
                <a:spcPts val="0"/>
              </a:spcAft>
              <a:buClr>
                <a:schemeClr val="dk1"/>
              </a:buClr>
              <a:buSzPts val="1600"/>
              <a:buFont typeface="Comic Sans MS"/>
              <a:buChar char="–"/>
              <a:defRPr sz="1600"/>
            </a:lvl7pPr>
            <a:lvl8pPr indent="-330200" lvl="7" marL="3657600" algn="l">
              <a:lnSpc>
                <a:spcPct val="90000"/>
              </a:lnSpc>
              <a:spcBef>
                <a:spcPts val="480"/>
              </a:spcBef>
              <a:spcAft>
                <a:spcPts val="0"/>
              </a:spcAft>
              <a:buClr>
                <a:schemeClr val="dk1"/>
              </a:buClr>
              <a:buSzPts val="1600"/>
              <a:buFont typeface="Comic Sans MS"/>
              <a:buChar char="–"/>
              <a:defRPr sz="1600"/>
            </a:lvl8pPr>
            <a:lvl9pPr indent="-330200" lvl="8" marL="4114800" algn="l">
              <a:lnSpc>
                <a:spcPct val="90000"/>
              </a:lnSpc>
              <a:spcBef>
                <a:spcPts val="480"/>
              </a:spcBef>
              <a:spcAft>
                <a:spcPts val="0"/>
              </a:spcAft>
              <a:buClr>
                <a:schemeClr val="dk1"/>
              </a:buClr>
              <a:buSzPts val="1600"/>
              <a:buFont typeface="Comic Sans MS"/>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102"/>
          <p:cNvSpPr txBox="1"/>
          <p:nvPr>
            <p:ph type="title"/>
          </p:nvPr>
        </p:nvSpPr>
        <p:spPr>
          <a:xfrm>
            <a:off x="609601" y="273050"/>
            <a:ext cx="4011084" cy="1162050"/>
          </a:xfrm>
          <a:prstGeom prst="rect">
            <a:avLst/>
          </a:prstGeom>
          <a:noFill/>
          <a:ln>
            <a:noFill/>
          </a:ln>
        </p:spPr>
        <p:txBody>
          <a:bodyPr anchorCtr="0" anchor="b" bIns="44425" lIns="90475" spcFirstLastPara="1" rIns="90475" wrap="square" tIns="44425">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7" name="Google Shape;37;p102"/>
          <p:cNvSpPr txBox="1"/>
          <p:nvPr>
            <p:ph idx="1" type="body"/>
          </p:nvPr>
        </p:nvSpPr>
        <p:spPr>
          <a:xfrm>
            <a:off x="4766733" y="273051"/>
            <a:ext cx="6815667" cy="5853113"/>
          </a:xfrm>
          <a:prstGeom prst="rect">
            <a:avLst/>
          </a:prstGeom>
          <a:noFill/>
          <a:ln>
            <a:noFill/>
          </a:ln>
        </p:spPr>
        <p:txBody>
          <a:bodyPr anchorCtr="0" anchor="t" bIns="44425" lIns="90475" spcFirstLastPara="1" rIns="90475" wrap="square" tIns="44425">
            <a:noAutofit/>
          </a:bodyPr>
          <a:lstStyle>
            <a:lvl1pPr indent="-431800" lvl="0" marL="457200" algn="l">
              <a:lnSpc>
                <a:spcPct val="90000"/>
              </a:lnSpc>
              <a:spcBef>
                <a:spcPts val="960"/>
              </a:spcBef>
              <a:spcAft>
                <a:spcPts val="0"/>
              </a:spcAft>
              <a:buClr>
                <a:schemeClr val="dk1"/>
              </a:buClr>
              <a:buSzPts val="3200"/>
              <a:buFont typeface="Gill Sans"/>
              <a:buChar char="•"/>
              <a:defRPr sz="3200"/>
            </a:lvl1pPr>
            <a:lvl2pPr indent="-406400" lvl="1" marL="914400" algn="l">
              <a:lnSpc>
                <a:spcPct val="90000"/>
              </a:lnSpc>
              <a:spcBef>
                <a:spcPts val="840"/>
              </a:spcBef>
              <a:spcAft>
                <a:spcPts val="0"/>
              </a:spcAft>
              <a:buClr>
                <a:schemeClr val="dk1"/>
              </a:buClr>
              <a:buSzPts val="2800"/>
              <a:buFont typeface="Gill Sans"/>
              <a:buChar char="–"/>
              <a:defRPr sz="2800"/>
            </a:lvl2pPr>
            <a:lvl3pPr indent="-381000" lvl="2" marL="1371600" algn="l">
              <a:lnSpc>
                <a:spcPct val="90000"/>
              </a:lnSpc>
              <a:spcBef>
                <a:spcPts val="720"/>
              </a:spcBef>
              <a:spcAft>
                <a:spcPts val="0"/>
              </a:spcAft>
              <a:buClr>
                <a:schemeClr val="dk1"/>
              </a:buClr>
              <a:buSzPts val="2400"/>
              <a:buFont typeface="Gill Sans"/>
              <a:buChar char="»"/>
              <a:defRPr sz="2400"/>
            </a:lvl3pPr>
            <a:lvl4pPr indent="-355600" lvl="3" marL="1828800" algn="l">
              <a:lnSpc>
                <a:spcPct val="90000"/>
              </a:lnSpc>
              <a:spcBef>
                <a:spcPts val="600"/>
              </a:spcBef>
              <a:spcAft>
                <a:spcPts val="0"/>
              </a:spcAft>
              <a:buClr>
                <a:schemeClr val="dk1"/>
              </a:buClr>
              <a:buSzPts val="2000"/>
              <a:buFont typeface="Gill Sans"/>
              <a:buChar char="•"/>
              <a:defRPr sz="2000"/>
            </a:lvl4pPr>
            <a:lvl5pPr indent="-355600" lvl="4" marL="2286000" algn="l">
              <a:lnSpc>
                <a:spcPct val="90000"/>
              </a:lnSpc>
              <a:spcBef>
                <a:spcPts val="600"/>
              </a:spcBef>
              <a:spcAft>
                <a:spcPts val="0"/>
              </a:spcAft>
              <a:buClr>
                <a:schemeClr val="dk1"/>
              </a:buClr>
              <a:buSzPts val="2000"/>
              <a:buFont typeface="Gill Sans"/>
              <a:buChar char="–"/>
              <a:defRPr sz="2000"/>
            </a:lvl5pPr>
            <a:lvl6pPr indent="-355600" lvl="5" marL="2743200" algn="l">
              <a:lnSpc>
                <a:spcPct val="90000"/>
              </a:lnSpc>
              <a:spcBef>
                <a:spcPts val="600"/>
              </a:spcBef>
              <a:spcAft>
                <a:spcPts val="0"/>
              </a:spcAft>
              <a:buClr>
                <a:schemeClr val="dk1"/>
              </a:buClr>
              <a:buSzPts val="2000"/>
              <a:buFont typeface="Comic Sans MS"/>
              <a:buChar char="–"/>
              <a:defRPr sz="2000"/>
            </a:lvl6pPr>
            <a:lvl7pPr indent="-355600" lvl="6" marL="3200400" algn="l">
              <a:lnSpc>
                <a:spcPct val="90000"/>
              </a:lnSpc>
              <a:spcBef>
                <a:spcPts val="600"/>
              </a:spcBef>
              <a:spcAft>
                <a:spcPts val="0"/>
              </a:spcAft>
              <a:buClr>
                <a:schemeClr val="dk1"/>
              </a:buClr>
              <a:buSzPts val="2000"/>
              <a:buFont typeface="Comic Sans MS"/>
              <a:buChar char="–"/>
              <a:defRPr sz="2000"/>
            </a:lvl7pPr>
            <a:lvl8pPr indent="-355600" lvl="7" marL="3657600" algn="l">
              <a:lnSpc>
                <a:spcPct val="90000"/>
              </a:lnSpc>
              <a:spcBef>
                <a:spcPts val="600"/>
              </a:spcBef>
              <a:spcAft>
                <a:spcPts val="0"/>
              </a:spcAft>
              <a:buClr>
                <a:schemeClr val="dk1"/>
              </a:buClr>
              <a:buSzPts val="2000"/>
              <a:buFont typeface="Comic Sans MS"/>
              <a:buChar char="–"/>
              <a:defRPr sz="2000"/>
            </a:lvl8pPr>
            <a:lvl9pPr indent="-355600" lvl="8" marL="4114800" algn="l">
              <a:lnSpc>
                <a:spcPct val="90000"/>
              </a:lnSpc>
              <a:spcBef>
                <a:spcPts val="600"/>
              </a:spcBef>
              <a:spcAft>
                <a:spcPts val="0"/>
              </a:spcAft>
              <a:buClr>
                <a:schemeClr val="dk1"/>
              </a:buClr>
              <a:buSzPts val="2000"/>
              <a:buFont typeface="Comic Sans MS"/>
              <a:buChar char="–"/>
              <a:defRPr sz="2000"/>
            </a:lvl9pPr>
          </a:lstStyle>
          <a:p/>
        </p:txBody>
      </p:sp>
      <p:sp>
        <p:nvSpPr>
          <p:cNvPr id="38" name="Google Shape;38;p102"/>
          <p:cNvSpPr txBox="1"/>
          <p:nvPr>
            <p:ph idx="2" type="body"/>
          </p:nvPr>
        </p:nvSpPr>
        <p:spPr>
          <a:xfrm>
            <a:off x="609601" y="1435101"/>
            <a:ext cx="4011084" cy="4691063"/>
          </a:xfrm>
          <a:prstGeom prst="rect">
            <a:avLst/>
          </a:prstGeom>
          <a:noFill/>
          <a:ln>
            <a:noFill/>
          </a:ln>
        </p:spPr>
        <p:txBody>
          <a:bodyPr anchorCtr="0" anchor="t" bIns="44425" lIns="90475" spcFirstLastPara="1" rIns="90475" wrap="square" tIns="44425">
            <a:noAutofit/>
          </a:bodyPr>
          <a:lstStyle>
            <a:lvl1pPr indent="-228600" lvl="0" marL="457200" algn="l">
              <a:lnSpc>
                <a:spcPct val="90000"/>
              </a:lnSpc>
              <a:spcBef>
                <a:spcPts val="420"/>
              </a:spcBef>
              <a:spcAft>
                <a:spcPts val="0"/>
              </a:spcAft>
              <a:buClr>
                <a:schemeClr val="dk1"/>
              </a:buClr>
              <a:buSzPts val="1400"/>
              <a:buFont typeface="Gill Sans"/>
              <a:buNone/>
              <a:defRPr sz="1400"/>
            </a:lvl1pPr>
            <a:lvl2pPr indent="-228600" lvl="1" marL="914400" algn="l">
              <a:lnSpc>
                <a:spcPct val="90000"/>
              </a:lnSpc>
              <a:spcBef>
                <a:spcPts val="360"/>
              </a:spcBef>
              <a:spcAft>
                <a:spcPts val="0"/>
              </a:spcAft>
              <a:buClr>
                <a:schemeClr val="dk1"/>
              </a:buClr>
              <a:buSzPts val="1200"/>
              <a:buFont typeface="Gill Sans"/>
              <a:buNone/>
              <a:defRPr sz="1200"/>
            </a:lvl2pPr>
            <a:lvl3pPr indent="-228600" lvl="2" marL="1371600" algn="l">
              <a:lnSpc>
                <a:spcPct val="90000"/>
              </a:lnSpc>
              <a:spcBef>
                <a:spcPts val="300"/>
              </a:spcBef>
              <a:spcAft>
                <a:spcPts val="0"/>
              </a:spcAft>
              <a:buClr>
                <a:schemeClr val="dk1"/>
              </a:buClr>
              <a:buSzPts val="1000"/>
              <a:buFont typeface="Gill Sans"/>
              <a:buNone/>
              <a:defRPr sz="1000"/>
            </a:lvl3pPr>
            <a:lvl4pPr indent="-228600" lvl="3" marL="1828800" algn="l">
              <a:lnSpc>
                <a:spcPct val="90000"/>
              </a:lnSpc>
              <a:spcBef>
                <a:spcPts val="270"/>
              </a:spcBef>
              <a:spcAft>
                <a:spcPts val="0"/>
              </a:spcAft>
              <a:buClr>
                <a:schemeClr val="dk1"/>
              </a:buClr>
              <a:buSzPts val="900"/>
              <a:buFont typeface="Gill Sans"/>
              <a:buNone/>
              <a:defRPr sz="900"/>
            </a:lvl4pPr>
            <a:lvl5pPr indent="-228600" lvl="4" marL="2286000" algn="l">
              <a:lnSpc>
                <a:spcPct val="90000"/>
              </a:lnSpc>
              <a:spcBef>
                <a:spcPts val="270"/>
              </a:spcBef>
              <a:spcAft>
                <a:spcPts val="0"/>
              </a:spcAft>
              <a:buClr>
                <a:schemeClr val="dk1"/>
              </a:buClr>
              <a:buSzPts val="900"/>
              <a:buFont typeface="Gill Sans"/>
              <a:buNone/>
              <a:defRPr sz="900"/>
            </a:lvl5pPr>
            <a:lvl6pPr indent="-228600" lvl="5" marL="2743200" algn="l">
              <a:lnSpc>
                <a:spcPct val="90000"/>
              </a:lnSpc>
              <a:spcBef>
                <a:spcPts val="270"/>
              </a:spcBef>
              <a:spcAft>
                <a:spcPts val="0"/>
              </a:spcAft>
              <a:buClr>
                <a:schemeClr val="dk1"/>
              </a:buClr>
              <a:buSzPts val="900"/>
              <a:buFont typeface="Comic Sans MS"/>
              <a:buNone/>
              <a:defRPr sz="900"/>
            </a:lvl6pPr>
            <a:lvl7pPr indent="-228600" lvl="6" marL="3200400" algn="l">
              <a:lnSpc>
                <a:spcPct val="90000"/>
              </a:lnSpc>
              <a:spcBef>
                <a:spcPts val="270"/>
              </a:spcBef>
              <a:spcAft>
                <a:spcPts val="0"/>
              </a:spcAft>
              <a:buClr>
                <a:schemeClr val="dk1"/>
              </a:buClr>
              <a:buSzPts val="900"/>
              <a:buFont typeface="Comic Sans MS"/>
              <a:buNone/>
              <a:defRPr sz="900"/>
            </a:lvl7pPr>
            <a:lvl8pPr indent="-228600" lvl="7" marL="3657600" algn="l">
              <a:lnSpc>
                <a:spcPct val="90000"/>
              </a:lnSpc>
              <a:spcBef>
                <a:spcPts val="270"/>
              </a:spcBef>
              <a:spcAft>
                <a:spcPts val="0"/>
              </a:spcAft>
              <a:buClr>
                <a:schemeClr val="dk1"/>
              </a:buClr>
              <a:buSzPts val="900"/>
              <a:buFont typeface="Comic Sans MS"/>
              <a:buNone/>
              <a:defRPr sz="900"/>
            </a:lvl8pPr>
            <a:lvl9pPr indent="-228600" lvl="8" marL="4114800" algn="l">
              <a:lnSpc>
                <a:spcPct val="90000"/>
              </a:lnSpc>
              <a:spcBef>
                <a:spcPts val="270"/>
              </a:spcBef>
              <a:spcAft>
                <a:spcPts val="0"/>
              </a:spcAft>
              <a:buClr>
                <a:schemeClr val="dk1"/>
              </a:buClr>
              <a:buSzPts val="900"/>
              <a:buFont typeface="Comic Sans MS"/>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103"/>
          <p:cNvSpPr txBox="1"/>
          <p:nvPr>
            <p:ph type="title"/>
          </p:nvPr>
        </p:nvSpPr>
        <p:spPr>
          <a:xfrm>
            <a:off x="2389717" y="4800600"/>
            <a:ext cx="7315200" cy="566738"/>
          </a:xfrm>
          <a:prstGeom prst="rect">
            <a:avLst/>
          </a:prstGeom>
          <a:noFill/>
          <a:ln>
            <a:noFill/>
          </a:ln>
        </p:spPr>
        <p:txBody>
          <a:bodyPr anchorCtr="0" anchor="b" bIns="44425" lIns="90475" spcFirstLastPara="1" rIns="90475" wrap="square" tIns="44425">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1" name="Google Shape;41;p103"/>
          <p:cNvSpPr/>
          <p:nvPr>
            <p:ph idx="2" type="pic"/>
          </p:nvPr>
        </p:nvSpPr>
        <p:spPr>
          <a:xfrm>
            <a:off x="2389717" y="612775"/>
            <a:ext cx="7315200" cy="4114800"/>
          </a:xfrm>
          <a:prstGeom prst="rect">
            <a:avLst/>
          </a:prstGeom>
          <a:noFill/>
          <a:ln>
            <a:noFill/>
          </a:ln>
        </p:spPr>
        <p:txBody>
          <a:bodyPr anchorCtr="0" anchor="t" bIns="44425" lIns="90475" spcFirstLastPara="1" rIns="90475" wrap="square" tIns="44425">
            <a:noAutofit/>
          </a:bodyPr>
          <a:lstStyle>
            <a:lvl1pPr lvl="0" marR="0" rtl="0" algn="l">
              <a:lnSpc>
                <a:spcPct val="90000"/>
              </a:lnSpc>
              <a:spcBef>
                <a:spcPts val="96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marR="0" rtl="0" algn="l">
              <a:lnSpc>
                <a:spcPct val="90000"/>
              </a:lnSpc>
              <a:spcBef>
                <a:spcPts val="840"/>
              </a:spcBef>
              <a:spcAft>
                <a:spcPts val="0"/>
              </a:spcAft>
              <a:buClr>
                <a:schemeClr val="dk1"/>
              </a:buClr>
              <a:buSzPts val="2800"/>
              <a:buFont typeface="Gill Sans"/>
              <a:buNone/>
              <a:defRPr b="0" i="0" sz="2800" u="none" cap="none" strike="noStrike">
                <a:solidFill>
                  <a:schemeClr val="dk1"/>
                </a:solidFill>
                <a:latin typeface="Gill Sans"/>
                <a:ea typeface="Gill Sans"/>
                <a:cs typeface="Gill Sans"/>
                <a:sym typeface="Gill Sans"/>
              </a:defRPr>
            </a:lvl2pPr>
            <a:lvl3pPr lvl="2" marR="0" rtl="0" algn="l">
              <a:lnSpc>
                <a:spcPct val="90000"/>
              </a:lnSpc>
              <a:spcBef>
                <a:spcPts val="72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3pPr>
            <a:lvl4pPr lvl="3" marR="0" rtl="0" algn="l">
              <a:lnSpc>
                <a:spcPct val="90000"/>
              </a:lnSpc>
              <a:spcBef>
                <a:spcPts val="600"/>
              </a:spcBef>
              <a:spcAft>
                <a:spcPts val="0"/>
              </a:spcAft>
              <a:buClr>
                <a:schemeClr val="dk1"/>
              </a:buClr>
              <a:buSzPts val="2000"/>
              <a:buFont typeface="Gill Sans"/>
              <a:buNone/>
              <a:defRPr b="0" i="0" sz="2000" u="none" cap="none" strike="noStrike">
                <a:solidFill>
                  <a:schemeClr val="dk1"/>
                </a:solidFill>
                <a:latin typeface="Gill Sans"/>
                <a:ea typeface="Gill Sans"/>
                <a:cs typeface="Gill Sans"/>
                <a:sym typeface="Gill Sans"/>
              </a:defRPr>
            </a:lvl4pPr>
            <a:lvl5pPr lvl="4" marR="0" rtl="0" algn="l">
              <a:lnSpc>
                <a:spcPct val="90000"/>
              </a:lnSpc>
              <a:spcBef>
                <a:spcPts val="600"/>
              </a:spcBef>
              <a:spcAft>
                <a:spcPts val="0"/>
              </a:spcAft>
              <a:buClr>
                <a:schemeClr val="dk1"/>
              </a:buClr>
              <a:buSzPts val="2000"/>
              <a:buFont typeface="Gill Sans"/>
              <a:buNone/>
              <a:defRPr b="0" i="0" sz="2000" u="none" cap="none" strike="noStrike">
                <a:solidFill>
                  <a:schemeClr val="dk1"/>
                </a:solidFill>
                <a:latin typeface="Gill Sans"/>
                <a:ea typeface="Gill Sans"/>
                <a:cs typeface="Gill Sans"/>
                <a:sym typeface="Gill Sans"/>
              </a:defRPr>
            </a:lvl5pPr>
            <a:lvl6pPr lvl="5"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6pPr>
            <a:lvl7pPr lvl="6"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7pPr>
            <a:lvl8pPr lvl="7"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8pPr>
            <a:lvl9pPr lvl="8" marR="0" rtl="0" algn="l">
              <a:lnSpc>
                <a:spcPct val="90000"/>
              </a:lnSpc>
              <a:spcBef>
                <a:spcPts val="600"/>
              </a:spcBef>
              <a:spcAft>
                <a:spcPts val="0"/>
              </a:spcAft>
              <a:buClr>
                <a:schemeClr val="dk1"/>
              </a:buClr>
              <a:buSzPts val="2000"/>
              <a:buFont typeface="Comic Sans MS"/>
              <a:buNone/>
              <a:defRPr b="1" i="0" sz="2000" u="none" cap="none" strike="noStrike">
                <a:solidFill>
                  <a:schemeClr val="dk1"/>
                </a:solidFill>
                <a:latin typeface="Comic Sans MS"/>
                <a:ea typeface="Comic Sans MS"/>
                <a:cs typeface="Comic Sans MS"/>
                <a:sym typeface="Comic Sans MS"/>
              </a:defRPr>
            </a:lvl9pPr>
          </a:lstStyle>
          <a:p/>
        </p:txBody>
      </p:sp>
      <p:sp>
        <p:nvSpPr>
          <p:cNvPr id="42" name="Google Shape;42;p103"/>
          <p:cNvSpPr txBox="1"/>
          <p:nvPr>
            <p:ph idx="1" type="body"/>
          </p:nvPr>
        </p:nvSpPr>
        <p:spPr>
          <a:xfrm>
            <a:off x="2389717" y="5367338"/>
            <a:ext cx="7315200" cy="804862"/>
          </a:xfrm>
          <a:prstGeom prst="rect">
            <a:avLst/>
          </a:prstGeom>
          <a:noFill/>
          <a:ln>
            <a:noFill/>
          </a:ln>
        </p:spPr>
        <p:txBody>
          <a:bodyPr anchorCtr="0" anchor="t" bIns="44425" lIns="90475" spcFirstLastPara="1" rIns="90475" wrap="square" tIns="44425">
            <a:noAutofit/>
          </a:bodyPr>
          <a:lstStyle>
            <a:lvl1pPr indent="-228600" lvl="0" marL="457200" algn="l">
              <a:lnSpc>
                <a:spcPct val="90000"/>
              </a:lnSpc>
              <a:spcBef>
                <a:spcPts val="420"/>
              </a:spcBef>
              <a:spcAft>
                <a:spcPts val="0"/>
              </a:spcAft>
              <a:buClr>
                <a:schemeClr val="dk1"/>
              </a:buClr>
              <a:buSzPts val="1400"/>
              <a:buFont typeface="Gill Sans"/>
              <a:buNone/>
              <a:defRPr sz="1400"/>
            </a:lvl1pPr>
            <a:lvl2pPr indent="-228600" lvl="1" marL="914400" algn="l">
              <a:lnSpc>
                <a:spcPct val="90000"/>
              </a:lnSpc>
              <a:spcBef>
                <a:spcPts val="360"/>
              </a:spcBef>
              <a:spcAft>
                <a:spcPts val="0"/>
              </a:spcAft>
              <a:buClr>
                <a:schemeClr val="dk1"/>
              </a:buClr>
              <a:buSzPts val="1200"/>
              <a:buFont typeface="Gill Sans"/>
              <a:buNone/>
              <a:defRPr sz="1200"/>
            </a:lvl2pPr>
            <a:lvl3pPr indent="-228600" lvl="2" marL="1371600" algn="l">
              <a:lnSpc>
                <a:spcPct val="90000"/>
              </a:lnSpc>
              <a:spcBef>
                <a:spcPts val="300"/>
              </a:spcBef>
              <a:spcAft>
                <a:spcPts val="0"/>
              </a:spcAft>
              <a:buClr>
                <a:schemeClr val="dk1"/>
              </a:buClr>
              <a:buSzPts val="1000"/>
              <a:buFont typeface="Gill Sans"/>
              <a:buNone/>
              <a:defRPr sz="1000"/>
            </a:lvl3pPr>
            <a:lvl4pPr indent="-228600" lvl="3" marL="1828800" algn="l">
              <a:lnSpc>
                <a:spcPct val="90000"/>
              </a:lnSpc>
              <a:spcBef>
                <a:spcPts val="270"/>
              </a:spcBef>
              <a:spcAft>
                <a:spcPts val="0"/>
              </a:spcAft>
              <a:buClr>
                <a:schemeClr val="dk1"/>
              </a:buClr>
              <a:buSzPts val="900"/>
              <a:buFont typeface="Gill Sans"/>
              <a:buNone/>
              <a:defRPr sz="900"/>
            </a:lvl4pPr>
            <a:lvl5pPr indent="-228600" lvl="4" marL="2286000" algn="l">
              <a:lnSpc>
                <a:spcPct val="90000"/>
              </a:lnSpc>
              <a:spcBef>
                <a:spcPts val="270"/>
              </a:spcBef>
              <a:spcAft>
                <a:spcPts val="0"/>
              </a:spcAft>
              <a:buClr>
                <a:schemeClr val="dk1"/>
              </a:buClr>
              <a:buSzPts val="900"/>
              <a:buFont typeface="Gill Sans"/>
              <a:buNone/>
              <a:defRPr sz="900"/>
            </a:lvl5pPr>
            <a:lvl6pPr indent="-228600" lvl="5" marL="2743200" algn="l">
              <a:lnSpc>
                <a:spcPct val="90000"/>
              </a:lnSpc>
              <a:spcBef>
                <a:spcPts val="270"/>
              </a:spcBef>
              <a:spcAft>
                <a:spcPts val="0"/>
              </a:spcAft>
              <a:buClr>
                <a:schemeClr val="dk1"/>
              </a:buClr>
              <a:buSzPts val="900"/>
              <a:buFont typeface="Comic Sans MS"/>
              <a:buNone/>
              <a:defRPr sz="900"/>
            </a:lvl6pPr>
            <a:lvl7pPr indent="-228600" lvl="6" marL="3200400" algn="l">
              <a:lnSpc>
                <a:spcPct val="90000"/>
              </a:lnSpc>
              <a:spcBef>
                <a:spcPts val="270"/>
              </a:spcBef>
              <a:spcAft>
                <a:spcPts val="0"/>
              </a:spcAft>
              <a:buClr>
                <a:schemeClr val="dk1"/>
              </a:buClr>
              <a:buSzPts val="900"/>
              <a:buFont typeface="Comic Sans MS"/>
              <a:buNone/>
              <a:defRPr sz="900"/>
            </a:lvl7pPr>
            <a:lvl8pPr indent="-228600" lvl="7" marL="3657600" algn="l">
              <a:lnSpc>
                <a:spcPct val="90000"/>
              </a:lnSpc>
              <a:spcBef>
                <a:spcPts val="270"/>
              </a:spcBef>
              <a:spcAft>
                <a:spcPts val="0"/>
              </a:spcAft>
              <a:buClr>
                <a:schemeClr val="dk1"/>
              </a:buClr>
              <a:buSzPts val="900"/>
              <a:buFont typeface="Comic Sans MS"/>
              <a:buNone/>
              <a:defRPr sz="900"/>
            </a:lvl8pPr>
            <a:lvl9pPr indent="-228600" lvl="8" marL="4114800" algn="l">
              <a:lnSpc>
                <a:spcPct val="90000"/>
              </a:lnSpc>
              <a:spcBef>
                <a:spcPts val="270"/>
              </a:spcBef>
              <a:spcAft>
                <a:spcPts val="0"/>
              </a:spcAft>
              <a:buClr>
                <a:schemeClr val="dk1"/>
              </a:buClr>
              <a:buSzPts val="900"/>
              <a:buFont typeface="Comic Sans MS"/>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9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1pPr>
            <a:lvl2pPr lvl="1"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2pPr>
            <a:lvl3pPr lvl="2"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3pPr>
            <a:lvl4pPr lvl="3"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4pPr>
            <a:lvl5pPr lvl="4"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5pPr>
            <a:lvl6pPr lvl="5"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6pPr>
            <a:lvl7pPr lvl="6"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7pPr>
            <a:lvl8pPr lvl="7"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8pPr>
            <a:lvl9pPr lvl="8"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9pPr>
          </a:lstStyle>
          <a:p/>
        </p:txBody>
      </p:sp>
      <p:sp>
        <p:nvSpPr>
          <p:cNvPr id="8" name="Google Shape;8;p94"/>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lvl1pPr indent="-381000" lvl="0" marL="457200" marR="0" rtl="0" algn="l">
              <a:lnSpc>
                <a:spcPct val="90000"/>
              </a:lnSpc>
              <a:spcBef>
                <a:spcPts val="720"/>
              </a:spcBef>
              <a:spcAft>
                <a:spcPts val="0"/>
              </a:spcAft>
              <a:buClr>
                <a:schemeClr val="dk1"/>
              </a:buClr>
              <a:buSzPts val="2400"/>
              <a:buFont typeface="Gill Sans"/>
              <a:buChar char="•"/>
              <a:defRPr b="0" i="0" sz="2400" u="none" cap="none" strike="noStrike">
                <a:solidFill>
                  <a:schemeClr val="dk1"/>
                </a:solidFill>
                <a:latin typeface="Gill Sans"/>
                <a:ea typeface="Gill Sans"/>
                <a:cs typeface="Gill Sans"/>
                <a:sym typeface="Gill Sans"/>
              </a:defRPr>
            </a:lvl1pPr>
            <a:lvl2pPr indent="-368300" lvl="1" marL="914400" marR="0" rtl="0" algn="l">
              <a:lnSpc>
                <a:spcPct val="90000"/>
              </a:lnSpc>
              <a:spcBef>
                <a:spcPts val="660"/>
              </a:spcBef>
              <a:spcAft>
                <a:spcPts val="0"/>
              </a:spcAft>
              <a:buClr>
                <a:schemeClr val="dk1"/>
              </a:buClr>
              <a:buSzPts val="2200"/>
              <a:buFont typeface="Gill Sans"/>
              <a:buChar char="–"/>
              <a:defRPr b="0" i="0" sz="2200" u="none" cap="none" strike="noStrike">
                <a:solidFill>
                  <a:schemeClr val="dk1"/>
                </a:solidFill>
                <a:latin typeface="Gill Sans"/>
                <a:ea typeface="Gill Sans"/>
                <a:cs typeface="Gill Sans"/>
                <a:sym typeface="Gill Sans"/>
              </a:defRPr>
            </a:lvl2pPr>
            <a:lvl3pPr indent="-355600" lvl="2" marL="1371600" marR="0" rtl="0" algn="l">
              <a:lnSpc>
                <a:spcPct val="90000"/>
              </a:lnSpc>
              <a:spcBef>
                <a:spcPts val="600"/>
              </a:spcBef>
              <a:spcAft>
                <a:spcPts val="0"/>
              </a:spcAft>
              <a:buClr>
                <a:schemeClr val="dk1"/>
              </a:buClr>
              <a:buSzPts val="2000"/>
              <a:buFont typeface="Gill Sans"/>
              <a:buChar char="»"/>
              <a:defRPr b="0" i="0" sz="2000" u="none" cap="none" strike="noStrike">
                <a:solidFill>
                  <a:schemeClr val="dk1"/>
                </a:solidFill>
                <a:latin typeface="Gill Sans"/>
                <a:ea typeface="Gill Sans"/>
                <a:cs typeface="Gill Sans"/>
                <a:sym typeface="Gill Sans"/>
              </a:defRPr>
            </a:lvl3pPr>
            <a:lvl4pPr indent="-355600" lvl="3" marL="1828800" marR="0" rtl="0" algn="l">
              <a:lnSpc>
                <a:spcPct val="90000"/>
              </a:lnSpc>
              <a:spcBef>
                <a:spcPts val="600"/>
              </a:spcBef>
              <a:spcAft>
                <a:spcPts val="0"/>
              </a:spcAft>
              <a:buClr>
                <a:schemeClr val="dk1"/>
              </a:buClr>
              <a:buSzPts val="2000"/>
              <a:buFont typeface="Gill Sans"/>
              <a:buChar char="•"/>
              <a:defRPr b="0" i="0" sz="2000" u="none" cap="none" strike="noStrike">
                <a:solidFill>
                  <a:schemeClr val="dk1"/>
                </a:solidFill>
                <a:latin typeface="Gill Sans"/>
                <a:ea typeface="Gill Sans"/>
                <a:cs typeface="Gill Sans"/>
                <a:sym typeface="Gill Sans"/>
              </a:defRPr>
            </a:lvl4pPr>
            <a:lvl5pPr indent="-355600" lvl="4" marL="2286000" marR="0" rtl="0" algn="l">
              <a:lnSpc>
                <a:spcPct val="90000"/>
              </a:lnSpc>
              <a:spcBef>
                <a:spcPts val="600"/>
              </a:spcBef>
              <a:spcAft>
                <a:spcPts val="0"/>
              </a:spcAft>
              <a:buClr>
                <a:schemeClr val="dk1"/>
              </a:buClr>
              <a:buSzPts val="2000"/>
              <a:buFont typeface="Gill San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6pPr>
            <a:lvl7pPr indent="-355600" lvl="6" marL="32004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7pPr>
            <a:lvl8pPr indent="-355600" lvl="7" marL="36576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8pPr>
            <a:lvl9pPr indent="-355600" lvl="8" marL="41148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9pPr>
          </a:lstStyle>
          <a:p/>
        </p:txBody>
      </p:sp>
      <p:sp>
        <p:nvSpPr>
          <p:cNvPr id="9" name="Google Shape;9;p94"/>
          <p:cNvSpPr/>
          <p:nvPr/>
        </p:nvSpPr>
        <p:spPr>
          <a:xfrm>
            <a:off x="8001000" y="6551613"/>
            <a:ext cx="888044" cy="305202"/>
          </a:xfrm>
          <a:prstGeom prst="rect">
            <a:avLst/>
          </a:prstGeom>
          <a:noFill/>
          <a:ln>
            <a:noFill/>
          </a:ln>
        </p:spPr>
        <p:txBody>
          <a:bodyPr anchorCtr="0" anchor="t" bIns="44425" lIns="90475" spcFirstLastPara="1" rIns="90475" wrap="square" tIns="44425">
            <a:spAutoFit/>
          </a:bodyPr>
          <a:lstStyle/>
          <a:p>
            <a:pPr indent="0" lvl="0" marL="0" marR="0" rtl="0" algn="ctr">
              <a:spcBef>
                <a:spcPts val="0"/>
              </a:spcBef>
              <a:spcAft>
                <a:spcPts val="0"/>
              </a:spcAft>
              <a:buNone/>
            </a:pPr>
            <a:r>
              <a:rPr b="0" i="0" lang="en-US" sz="1400" u="none" cap="none" strike="noStrike">
                <a:solidFill>
                  <a:srgbClr val="2A40E2"/>
                </a:solidFill>
                <a:latin typeface="Gill Sans"/>
                <a:ea typeface="Gill Sans"/>
                <a:cs typeface="Gill Sans"/>
                <a:sym typeface="Gill Sans"/>
              </a:rPr>
              <a:t>Lec 1.</a:t>
            </a:r>
            <a:fld id="{00000000-1234-1234-1234-123412341234}" type="slidenum">
              <a:rPr b="0" i="0" lang="en-US" sz="1400" u="none" cap="none" strike="noStrike">
                <a:solidFill>
                  <a:srgbClr val="2A40E2"/>
                </a:solidFill>
                <a:latin typeface="Gill Sans"/>
                <a:ea typeface="Gill Sans"/>
                <a:cs typeface="Gill Sans"/>
                <a:sym typeface="Gill Sans"/>
              </a:rPr>
              <a:t>‹#›</a:t>
            </a:fld>
            <a:endParaRPr b="0" i="0" sz="1400" u="none" cap="none" strike="noStrike">
              <a:solidFill>
                <a:srgbClr val="2A40E2"/>
              </a:solidFill>
              <a:latin typeface="Gill Sans"/>
              <a:ea typeface="Gill Sans"/>
              <a:cs typeface="Gill Sans"/>
              <a:sym typeface="Gill Sans"/>
            </a:endParaRPr>
          </a:p>
        </p:txBody>
      </p:sp>
      <p:sp>
        <p:nvSpPr>
          <p:cNvPr id="10" name="Google Shape;10;p94"/>
          <p:cNvSpPr txBox="1"/>
          <p:nvPr/>
        </p:nvSpPr>
        <p:spPr>
          <a:xfrm>
            <a:off x="1" y="6550025"/>
            <a:ext cx="732871" cy="3077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2A40E2"/>
                </a:solidFill>
                <a:latin typeface="Gill Sans"/>
                <a:ea typeface="Gill Sans"/>
                <a:cs typeface="Gill Sans"/>
                <a:sym typeface="Gill Sans"/>
              </a:rPr>
              <a:t>1/19/21</a:t>
            </a:r>
            <a:endParaRPr/>
          </a:p>
        </p:txBody>
      </p:sp>
      <p:cxnSp>
        <p:nvCxnSpPr>
          <p:cNvPr id="11" name="Google Shape;11;p94"/>
          <p:cNvCxnSpPr/>
          <p:nvPr/>
        </p:nvCxnSpPr>
        <p:spPr>
          <a:xfrm>
            <a:off x="1320800" y="685800"/>
            <a:ext cx="9550400" cy="0"/>
          </a:xfrm>
          <a:prstGeom prst="straightConnector1">
            <a:avLst/>
          </a:prstGeom>
          <a:noFill/>
          <a:ln cap="flat" cmpd="dbl" w="38100">
            <a:solidFill>
              <a:schemeClr val="dk1"/>
            </a:solidFill>
            <a:prstDash val="solid"/>
            <a:round/>
            <a:headEnd len="med" w="med" type="none"/>
            <a:tailEnd len="med" w="med" type="none"/>
          </a:ln>
        </p:spPr>
      </p:cxnSp>
      <p:sp>
        <p:nvSpPr>
          <p:cNvPr id="12" name="Google Shape;12;p94"/>
          <p:cNvSpPr txBox="1"/>
          <p:nvPr/>
        </p:nvSpPr>
        <p:spPr>
          <a:xfrm>
            <a:off x="4004418" y="6550025"/>
            <a:ext cx="3440279" cy="3077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2A40E2"/>
                </a:solidFill>
                <a:latin typeface="Gill Sans"/>
                <a:ea typeface="Gill Sans"/>
                <a:cs typeface="Gill Sans"/>
                <a:sym typeface="Gill Sans"/>
              </a:rPr>
              <a:t>Crooks &amp; Joseph CS162 © UCB Spring 2021</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gb756891c7d_2_0"/>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lvl1pPr lvl="0"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1pPr>
            <a:lvl2pPr lvl="1"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2pPr>
            <a:lvl3pPr lvl="2"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3pPr>
            <a:lvl4pPr lvl="3"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4pPr>
            <a:lvl5pPr lvl="4" marR="0" rtl="0" algn="ctr">
              <a:lnSpc>
                <a:spcPct val="90000"/>
              </a:lnSpc>
              <a:spcBef>
                <a:spcPts val="0"/>
              </a:spcBef>
              <a:spcAft>
                <a:spcPts val="0"/>
              </a:spcAft>
              <a:buSzPts val="1400"/>
              <a:buNone/>
              <a:defRPr b="0" i="0" sz="3200" u="none" cap="none" strike="noStrike">
                <a:solidFill>
                  <a:srgbClr val="2A40E2"/>
                </a:solidFill>
                <a:latin typeface="Gill Sans"/>
                <a:ea typeface="Gill Sans"/>
                <a:cs typeface="Gill Sans"/>
                <a:sym typeface="Gill Sans"/>
              </a:defRPr>
            </a:lvl5pPr>
            <a:lvl6pPr lvl="5"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6pPr>
            <a:lvl7pPr lvl="6"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7pPr>
            <a:lvl8pPr lvl="7"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8pPr>
            <a:lvl9pPr lvl="8" marR="0" rtl="0" algn="ctr">
              <a:lnSpc>
                <a:spcPct val="90000"/>
              </a:lnSpc>
              <a:spcBef>
                <a:spcPts val="0"/>
              </a:spcBef>
              <a:spcAft>
                <a:spcPts val="0"/>
              </a:spcAft>
              <a:buSzPts val="1400"/>
              <a:buNone/>
              <a:defRPr b="1" i="0" sz="2400" u="none" cap="none" strike="noStrike">
                <a:solidFill>
                  <a:srgbClr val="2A40E2"/>
                </a:solidFill>
                <a:latin typeface="Comic Sans MS"/>
                <a:ea typeface="Comic Sans MS"/>
                <a:cs typeface="Comic Sans MS"/>
                <a:sym typeface="Comic Sans MS"/>
              </a:defRPr>
            </a:lvl9pPr>
          </a:lstStyle>
          <a:p/>
        </p:txBody>
      </p:sp>
      <p:sp>
        <p:nvSpPr>
          <p:cNvPr id="55" name="Google Shape;55;gb756891c7d_2_0"/>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lvl1pPr indent="-381000" lvl="0" marL="457200" marR="0" rtl="0" algn="l">
              <a:lnSpc>
                <a:spcPct val="90000"/>
              </a:lnSpc>
              <a:spcBef>
                <a:spcPts val="720"/>
              </a:spcBef>
              <a:spcAft>
                <a:spcPts val="0"/>
              </a:spcAft>
              <a:buClr>
                <a:schemeClr val="dk1"/>
              </a:buClr>
              <a:buSzPts val="2400"/>
              <a:buFont typeface="Gill Sans"/>
              <a:buChar char="•"/>
              <a:defRPr b="0" i="0" sz="2400" u="none" cap="none" strike="noStrike">
                <a:solidFill>
                  <a:schemeClr val="dk1"/>
                </a:solidFill>
                <a:latin typeface="Gill Sans"/>
                <a:ea typeface="Gill Sans"/>
                <a:cs typeface="Gill Sans"/>
                <a:sym typeface="Gill Sans"/>
              </a:defRPr>
            </a:lvl1pPr>
            <a:lvl2pPr indent="-368300" lvl="1" marL="914400" marR="0" rtl="0" algn="l">
              <a:lnSpc>
                <a:spcPct val="90000"/>
              </a:lnSpc>
              <a:spcBef>
                <a:spcPts val="660"/>
              </a:spcBef>
              <a:spcAft>
                <a:spcPts val="0"/>
              </a:spcAft>
              <a:buClr>
                <a:schemeClr val="dk1"/>
              </a:buClr>
              <a:buSzPts val="2200"/>
              <a:buFont typeface="Gill Sans"/>
              <a:buChar char="–"/>
              <a:defRPr b="0" i="0" sz="2200" u="none" cap="none" strike="noStrike">
                <a:solidFill>
                  <a:schemeClr val="dk1"/>
                </a:solidFill>
                <a:latin typeface="Gill Sans"/>
                <a:ea typeface="Gill Sans"/>
                <a:cs typeface="Gill Sans"/>
                <a:sym typeface="Gill Sans"/>
              </a:defRPr>
            </a:lvl2pPr>
            <a:lvl3pPr indent="-355600" lvl="2" marL="1371600" marR="0" rtl="0" algn="l">
              <a:lnSpc>
                <a:spcPct val="90000"/>
              </a:lnSpc>
              <a:spcBef>
                <a:spcPts val="600"/>
              </a:spcBef>
              <a:spcAft>
                <a:spcPts val="0"/>
              </a:spcAft>
              <a:buClr>
                <a:schemeClr val="dk1"/>
              </a:buClr>
              <a:buSzPts val="2000"/>
              <a:buFont typeface="Gill Sans"/>
              <a:buChar char="»"/>
              <a:defRPr b="0" i="0" sz="2000" u="none" cap="none" strike="noStrike">
                <a:solidFill>
                  <a:schemeClr val="dk1"/>
                </a:solidFill>
                <a:latin typeface="Gill Sans"/>
                <a:ea typeface="Gill Sans"/>
                <a:cs typeface="Gill Sans"/>
                <a:sym typeface="Gill Sans"/>
              </a:defRPr>
            </a:lvl3pPr>
            <a:lvl4pPr indent="-355600" lvl="3" marL="1828800" marR="0" rtl="0" algn="l">
              <a:lnSpc>
                <a:spcPct val="90000"/>
              </a:lnSpc>
              <a:spcBef>
                <a:spcPts val="600"/>
              </a:spcBef>
              <a:spcAft>
                <a:spcPts val="0"/>
              </a:spcAft>
              <a:buClr>
                <a:schemeClr val="dk1"/>
              </a:buClr>
              <a:buSzPts val="2000"/>
              <a:buFont typeface="Gill Sans"/>
              <a:buChar char="•"/>
              <a:defRPr b="0" i="0" sz="2000" u="none" cap="none" strike="noStrike">
                <a:solidFill>
                  <a:schemeClr val="dk1"/>
                </a:solidFill>
                <a:latin typeface="Gill Sans"/>
                <a:ea typeface="Gill Sans"/>
                <a:cs typeface="Gill Sans"/>
                <a:sym typeface="Gill Sans"/>
              </a:defRPr>
            </a:lvl4pPr>
            <a:lvl5pPr indent="-355600" lvl="4" marL="2286000" marR="0" rtl="0" algn="l">
              <a:lnSpc>
                <a:spcPct val="90000"/>
              </a:lnSpc>
              <a:spcBef>
                <a:spcPts val="600"/>
              </a:spcBef>
              <a:spcAft>
                <a:spcPts val="0"/>
              </a:spcAft>
              <a:buClr>
                <a:schemeClr val="dk1"/>
              </a:buClr>
              <a:buSzPts val="2000"/>
              <a:buFont typeface="Gill San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6pPr>
            <a:lvl7pPr indent="-355600" lvl="6" marL="32004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7pPr>
            <a:lvl8pPr indent="-355600" lvl="7" marL="36576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8pPr>
            <a:lvl9pPr indent="-355600" lvl="8" marL="4114800" marR="0" rtl="0" algn="l">
              <a:lnSpc>
                <a:spcPct val="90000"/>
              </a:lnSpc>
              <a:spcBef>
                <a:spcPts val="600"/>
              </a:spcBef>
              <a:spcAft>
                <a:spcPts val="0"/>
              </a:spcAft>
              <a:buClr>
                <a:schemeClr val="dk1"/>
              </a:buClr>
              <a:buSzPts val="2000"/>
              <a:buFont typeface="Comic Sans MS"/>
              <a:buChar char="–"/>
              <a:defRPr b="1" i="0" sz="2000" u="none" cap="none" strike="noStrike">
                <a:solidFill>
                  <a:schemeClr val="dk1"/>
                </a:solidFill>
                <a:latin typeface="Comic Sans MS"/>
                <a:ea typeface="Comic Sans MS"/>
                <a:cs typeface="Comic Sans MS"/>
                <a:sym typeface="Comic Sans MS"/>
              </a:defRPr>
            </a:lvl9pPr>
          </a:lstStyle>
          <a:p/>
        </p:txBody>
      </p:sp>
      <p:sp>
        <p:nvSpPr>
          <p:cNvPr id="56" name="Google Shape;56;gb756891c7d_2_0"/>
          <p:cNvSpPr/>
          <p:nvPr/>
        </p:nvSpPr>
        <p:spPr>
          <a:xfrm>
            <a:off x="8001000" y="6551613"/>
            <a:ext cx="888044" cy="305202"/>
          </a:xfrm>
          <a:prstGeom prst="rect">
            <a:avLst/>
          </a:prstGeom>
          <a:noFill/>
          <a:ln>
            <a:noFill/>
          </a:ln>
        </p:spPr>
        <p:txBody>
          <a:bodyPr anchorCtr="0" anchor="t" bIns="44425" lIns="90475" spcFirstLastPara="1" rIns="90475" wrap="square" tIns="44425">
            <a:noAutofit/>
          </a:bodyPr>
          <a:lstStyle/>
          <a:p>
            <a:pPr indent="0" lvl="0" marL="0" marR="0" rtl="0" algn="ctr">
              <a:spcBef>
                <a:spcPts val="0"/>
              </a:spcBef>
              <a:spcAft>
                <a:spcPts val="0"/>
              </a:spcAft>
              <a:buNone/>
            </a:pPr>
            <a:r>
              <a:rPr b="0" i="0" lang="en-US" sz="1400" u="none" cap="none" strike="noStrike">
                <a:solidFill>
                  <a:srgbClr val="2A40E2"/>
                </a:solidFill>
                <a:latin typeface="Gill Sans"/>
                <a:ea typeface="Gill Sans"/>
                <a:cs typeface="Gill Sans"/>
                <a:sym typeface="Gill Sans"/>
              </a:rPr>
              <a:t>Lec 1.</a:t>
            </a:r>
            <a:fld id="{00000000-1234-1234-1234-123412341234}" type="slidenum">
              <a:rPr b="0" i="0" lang="en-US" sz="1400" u="none" cap="none" strike="noStrike">
                <a:solidFill>
                  <a:srgbClr val="2A40E2"/>
                </a:solidFill>
                <a:latin typeface="Gill Sans"/>
                <a:ea typeface="Gill Sans"/>
                <a:cs typeface="Gill Sans"/>
                <a:sym typeface="Gill Sans"/>
              </a:rPr>
              <a:t>‹#›</a:t>
            </a:fld>
            <a:endParaRPr b="0" i="0" sz="1400" u="none" cap="none" strike="noStrike">
              <a:solidFill>
                <a:srgbClr val="2A40E2"/>
              </a:solidFill>
              <a:latin typeface="Gill Sans"/>
              <a:ea typeface="Gill Sans"/>
              <a:cs typeface="Gill Sans"/>
              <a:sym typeface="Gill Sans"/>
            </a:endParaRPr>
          </a:p>
        </p:txBody>
      </p:sp>
      <p:sp>
        <p:nvSpPr>
          <p:cNvPr id="57" name="Google Shape;57;gb756891c7d_2_0"/>
          <p:cNvSpPr txBox="1"/>
          <p:nvPr/>
        </p:nvSpPr>
        <p:spPr>
          <a:xfrm>
            <a:off x="1" y="6550025"/>
            <a:ext cx="732871" cy="3077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2A40E2"/>
                </a:solidFill>
                <a:latin typeface="Gill Sans"/>
                <a:ea typeface="Gill Sans"/>
                <a:cs typeface="Gill Sans"/>
                <a:sym typeface="Gill Sans"/>
              </a:rPr>
              <a:t>1/19/21</a:t>
            </a:r>
            <a:endParaRPr/>
          </a:p>
        </p:txBody>
      </p:sp>
      <p:cxnSp>
        <p:nvCxnSpPr>
          <p:cNvPr id="58" name="Google Shape;58;gb756891c7d_2_0"/>
          <p:cNvCxnSpPr/>
          <p:nvPr/>
        </p:nvCxnSpPr>
        <p:spPr>
          <a:xfrm>
            <a:off x="1320800" y="685800"/>
            <a:ext cx="9550400" cy="0"/>
          </a:xfrm>
          <a:prstGeom prst="straightConnector1">
            <a:avLst/>
          </a:prstGeom>
          <a:noFill/>
          <a:ln cap="flat" cmpd="dbl" w="38100">
            <a:solidFill>
              <a:schemeClr val="dk1"/>
            </a:solidFill>
            <a:prstDash val="solid"/>
            <a:round/>
            <a:headEnd len="med" w="med" type="none"/>
            <a:tailEnd len="med" w="med" type="none"/>
          </a:ln>
        </p:spPr>
      </p:cxnSp>
      <p:sp>
        <p:nvSpPr>
          <p:cNvPr id="59" name="Google Shape;59;gb756891c7d_2_0"/>
          <p:cNvSpPr txBox="1"/>
          <p:nvPr/>
        </p:nvSpPr>
        <p:spPr>
          <a:xfrm>
            <a:off x="4004418" y="6550025"/>
            <a:ext cx="3440279" cy="3077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2A40E2"/>
                </a:solidFill>
                <a:latin typeface="Gill Sans"/>
                <a:ea typeface="Gill Sans"/>
                <a:cs typeface="Gill Sans"/>
                <a:sym typeface="Gill Sans"/>
              </a:rPr>
              <a:t>Crooks &amp; Joseph CS162 © UCB Spring 2021</a:t>
            </a:r>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45.png"/><Relationship Id="rId5" Type="http://schemas.openxmlformats.org/officeDocument/2006/relationships/image" Target="../media/image37.png"/><Relationship Id="rId6"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1.jpg"/><Relationship Id="rId5" Type="http://schemas.openxmlformats.org/officeDocument/2006/relationships/image" Target="../media/image4.jpg"/><Relationship Id="rId6" Type="http://schemas.openxmlformats.org/officeDocument/2006/relationships/image" Target="../media/image5.png"/><Relationship Id="rId7" Type="http://schemas.openxmlformats.org/officeDocument/2006/relationships/image" Target="../media/image9.jpg"/><Relationship Id="rId8"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1.png"/><Relationship Id="rId4" Type="http://schemas.openxmlformats.org/officeDocument/2006/relationships/image" Target="../media/image51.png"/><Relationship Id="rId5"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0.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5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png"/><Relationship Id="rId4" Type="http://schemas.openxmlformats.org/officeDocument/2006/relationships/image" Target="../media/image51.png"/><Relationship Id="rId5"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hyperlink" Target="http://www.w3.org/Protocols/HTTP/AsImplemented.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cs.berkeley.edu/~adj/"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49.jpg"/><Relationship Id="rId4" Type="http://schemas.openxmlformats.org/officeDocument/2006/relationships/image" Target="../media/image44.jpg"/><Relationship Id="rId5" Type="http://schemas.openxmlformats.org/officeDocument/2006/relationships/image" Target="../media/image48.jpg"/><Relationship Id="rId6" Type="http://schemas.openxmlformats.org/officeDocument/2006/relationships/image" Target="../media/image47.jpg"/><Relationship Id="rId7" Type="http://schemas.openxmlformats.org/officeDocument/2006/relationships/image" Target="../media/image46.jpg"/><Relationship Id="rId8" Type="http://schemas.openxmlformats.org/officeDocument/2006/relationships/image" Target="../media/image5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3.jpg"/><Relationship Id="rId4" Type="http://schemas.openxmlformats.org/officeDocument/2006/relationships/image" Target="../media/image52.jpg"/><Relationship Id="rId5" Type="http://schemas.openxmlformats.org/officeDocument/2006/relationships/image" Target="../media/image56.jpg"/><Relationship Id="rId6" Type="http://schemas.openxmlformats.org/officeDocument/2006/relationships/image" Target="../media/image61.jpg"/><Relationship Id="rId7" Type="http://schemas.openxmlformats.org/officeDocument/2006/relationships/image" Target="../media/image5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3.png"/><Relationship Id="rId4" Type="http://schemas.openxmlformats.org/officeDocument/2006/relationships/image" Target="../media/image64.jpg"/><Relationship Id="rId5" Type="http://schemas.openxmlformats.org/officeDocument/2006/relationships/image" Target="../media/image6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67.jpg"/><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20" Type="http://schemas.openxmlformats.org/officeDocument/2006/relationships/image" Target="../media/image28.png"/><Relationship Id="rId11" Type="http://schemas.openxmlformats.org/officeDocument/2006/relationships/image" Target="../media/image14.jpg"/><Relationship Id="rId22" Type="http://schemas.openxmlformats.org/officeDocument/2006/relationships/image" Target="../media/image30.png"/><Relationship Id="rId10" Type="http://schemas.openxmlformats.org/officeDocument/2006/relationships/image" Target="../media/image27.jpg"/><Relationship Id="rId21" Type="http://schemas.openxmlformats.org/officeDocument/2006/relationships/image" Target="../media/image19.png"/><Relationship Id="rId13" Type="http://schemas.openxmlformats.org/officeDocument/2006/relationships/image" Target="../media/image25.png"/><Relationship Id="rId12"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6.png"/><Relationship Id="rId9" Type="http://schemas.openxmlformats.org/officeDocument/2006/relationships/image" Target="../media/image17.jpg"/><Relationship Id="rId15" Type="http://schemas.openxmlformats.org/officeDocument/2006/relationships/image" Target="../media/image29.png"/><Relationship Id="rId14" Type="http://schemas.openxmlformats.org/officeDocument/2006/relationships/image" Target="../media/image15.png"/><Relationship Id="rId17" Type="http://schemas.openxmlformats.org/officeDocument/2006/relationships/image" Target="../media/image24.png"/><Relationship Id="rId16" Type="http://schemas.openxmlformats.org/officeDocument/2006/relationships/image" Target="../media/image21.png"/><Relationship Id="rId5" Type="http://schemas.openxmlformats.org/officeDocument/2006/relationships/image" Target="../media/image12.jpg"/><Relationship Id="rId19" Type="http://schemas.openxmlformats.org/officeDocument/2006/relationships/image" Target="../media/image18.png"/><Relationship Id="rId6" Type="http://schemas.openxmlformats.org/officeDocument/2006/relationships/image" Target="../media/image20.png"/><Relationship Id="rId18"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cs162.eecs.berkeley.edu/ladder/"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asuc.org/honor-code-landin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0.png"/><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81.png"/><Relationship Id="rId13" Type="http://schemas.openxmlformats.org/officeDocument/2006/relationships/image" Target="../media/image73.jpg"/><Relationship Id="rId12"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vmlDrawing" Target="../drawings/vmlDrawing1.vml"/><Relationship Id="rId4" Type="http://schemas.openxmlformats.org/officeDocument/2006/relationships/image" Target="../media/image70.png"/><Relationship Id="rId9" Type="http://schemas.openxmlformats.org/officeDocument/2006/relationships/image" Target="../media/image84.png"/><Relationship Id="rId15" Type="http://schemas.openxmlformats.org/officeDocument/2006/relationships/oleObject" Target="../embeddings/oleObject1.bin"/><Relationship Id="rId14" Type="http://schemas.openxmlformats.org/officeDocument/2006/relationships/image" Target="../media/image74.png"/><Relationship Id="rId17" Type="http://schemas.openxmlformats.org/officeDocument/2006/relationships/image" Target="../media/image88.png"/><Relationship Id="rId16" Type="http://schemas.openxmlformats.org/officeDocument/2006/relationships/oleObject" Target="../embeddings/oleObject1.bin"/><Relationship Id="rId5" Type="http://schemas.openxmlformats.org/officeDocument/2006/relationships/image" Target="../media/image5.png"/><Relationship Id="rId6" Type="http://schemas.openxmlformats.org/officeDocument/2006/relationships/image" Target="../media/image69.png"/><Relationship Id="rId7" Type="http://schemas.openxmlformats.org/officeDocument/2006/relationships/image" Target="../media/image71.png"/><Relationship Id="rId8" Type="http://schemas.openxmlformats.org/officeDocument/2006/relationships/image" Target="../media/image6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77.png"/><Relationship Id="rId4" Type="http://schemas.openxmlformats.org/officeDocument/2006/relationships/image" Target="../media/image80.jpg"/><Relationship Id="rId5" Type="http://schemas.openxmlformats.org/officeDocument/2006/relationships/image" Target="../media/image7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7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82.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8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87.png"/><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85.png"/><Relationship Id="rId4" Type="http://schemas.openxmlformats.org/officeDocument/2006/relationships/image" Target="../media/image9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92.png"/><Relationship Id="rId4" Type="http://schemas.openxmlformats.org/officeDocument/2006/relationships/hyperlink" Target="http://www.ospmag.com/issue/article/Time-Is-Not-Always-On-Our-Sid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96.png"/></Relationships>
</file>

<file path=ppt/slides/_rels/slide76.xml.rels><?xml version="1.0" encoding="UTF-8" standalone="yes"?><Relationships xmlns="http://schemas.openxmlformats.org/package/2006/relationships"><Relationship Id="rId20" Type="http://schemas.openxmlformats.org/officeDocument/2006/relationships/image" Target="../media/image28.png"/><Relationship Id="rId11" Type="http://schemas.openxmlformats.org/officeDocument/2006/relationships/image" Target="../media/image14.jpg"/><Relationship Id="rId22" Type="http://schemas.openxmlformats.org/officeDocument/2006/relationships/image" Target="../media/image30.png"/><Relationship Id="rId10" Type="http://schemas.openxmlformats.org/officeDocument/2006/relationships/image" Target="../media/image27.jpg"/><Relationship Id="rId21" Type="http://schemas.openxmlformats.org/officeDocument/2006/relationships/image" Target="../media/image19.png"/><Relationship Id="rId13" Type="http://schemas.openxmlformats.org/officeDocument/2006/relationships/image" Target="../media/image25.png"/><Relationship Id="rId12"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3.jpg"/><Relationship Id="rId4" Type="http://schemas.openxmlformats.org/officeDocument/2006/relationships/image" Target="../media/image16.png"/><Relationship Id="rId9" Type="http://schemas.openxmlformats.org/officeDocument/2006/relationships/image" Target="../media/image17.jpg"/><Relationship Id="rId15" Type="http://schemas.openxmlformats.org/officeDocument/2006/relationships/image" Target="../media/image29.png"/><Relationship Id="rId14" Type="http://schemas.openxmlformats.org/officeDocument/2006/relationships/image" Target="../media/image15.png"/><Relationship Id="rId17" Type="http://schemas.openxmlformats.org/officeDocument/2006/relationships/image" Target="../media/image24.png"/><Relationship Id="rId16" Type="http://schemas.openxmlformats.org/officeDocument/2006/relationships/image" Target="../media/image21.png"/><Relationship Id="rId5" Type="http://schemas.openxmlformats.org/officeDocument/2006/relationships/image" Target="../media/image12.jpg"/><Relationship Id="rId19" Type="http://schemas.openxmlformats.org/officeDocument/2006/relationships/image" Target="../media/image18.png"/><Relationship Id="rId6" Type="http://schemas.openxmlformats.org/officeDocument/2006/relationships/image" Target="../media/image20.png"/><Relationship Id="rId18"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91.png"/><Relationship Id="rId4" Type="http://schemas.openxmlformats.org/officeDocument/2006/relationships/image" Target="../media/image94.png"/><Relationship Id="rId5" Type="http://schemas.openxmlformats.org/officeDocument/2006/relationships/image" Target="../media/image1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9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0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9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06.png"/><Relationship Id="rId4" Type="http://schemas.openxmlformats.org/officeDocument/2006/relationships/image" Target="../media/image10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0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9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image" Target="../media/image98.png"/><Relationship Id="rId4" Type="http://schemas.openxmlformats.org/officeDocument/2006/relationships/image" Target="../media/image10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2133600" y="1295400"/>
            <a:ext cx="7848600" cy="2057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sz="3000"/>
              <a:t>CS162</a:t>
            </a:r>
            <a:br>
              <a:rPr lang="en-US" sz="3000"/>
            </a:br>
            <a:r>
              <a:rPr lang="en-US" sz="3000"/>
              <a:t>Operating Systems and</a:t>
            </a:r>
            <a:br>
              <a:rPr lang="en-US" sz="3000"/>
            </a:br>
            <a:r>
              <a:rPr lang="en-US" sz="3000"/>
              <a:t>Systems Programming</a:t>
            </a:r>
            <a:br>
              <a:rPr lang="en-US" sz="3000"/>
            </a:br>
            <a:r>
              <a:rPr lang="en-US" sz="3000"/>
              <a:t>Lecture 1</a:t>
            </a:r>
            <a:br>
              <a:rPr lang="en-US" sz="3000"/>
            </a:br>
            <a:br>
              <a:rPr lang="en-US" sz="3000"/>
            </a:br>
            <a:r>
              <a:rPr lang="en-US" sz="3000"/>
              <a:t>What is an Operating System?</a:t>
            </a:r>
            <a:endParaRPr/>
          </a:p>
        </p:txBody>
      </p:sp>
      <p:sp>
        <p:nvSpPr>
          <p:cNvPr id="105" name="Google Shape;105;p1"/>
          <p:cNvSpPr txBox="1"/>
          <p:nvPr>
            <p:ph idx="1" type="subTitle"/>
          </p:nvPr>
        </p:nvSpPr>
        <p:spPr>
          <a:xfrm>
            <a:off x="2133600" y="4191000"/>
            <a:ext cx="8001000" cy="1447800"/>
          </a:xfrm>
          <a:prstGeom prst="rect">
            <a:avLst/>
          </a:prstGeom>
          <a:noFill/>
          <a:ln>
            <a:noFill/>
          </a:ln>
        </p:spPr>
        <p:txBody>
          <a:bodyPr anchorCtr="0" anchor="t" bIns="44425" lIns="90475" spcFirstLastPara="1" rIns="90475" wrap="square" tIns="44425">
            <a:noAutofit/>
          </a:bodyPr>
          <a:lstStyle/>
          <a:p>
            <a:pPr indent="-285750" lvl="0" marL="285750" rtl="0" algn="ctr">
              <a:lnSpc>
                <a:spcPct val="90000"/>
              </a:lnSpc>
              <a:spcBef>
                <a:spcPts val="0"/>
              </a:spcBef>
              <a:spcAft>
                <a:spcPts val="0"/>
              </a:spcAft>
              <a:buClr>
                <a:schemeClr val="dk1"/>
              </a:buClr>
              <a:buSzPts val="2400"/>
              <a:buFont typeface="Gill Sans"/>
              <a:buNone/>
            </a:pPr>
            <a:r>
              <a:rPr lang="en-US"/>
              <a:t>January 19</a:t>
            </a:r>
            <a:r>
              <a:rPr baseline="30000" lang="en-US"/>
              <a:t>th</a:t>
            </a:r>
            <a:r>
              <a:rPr lang="en-US"/>
              <a:t>, 2021</a:t>
            </a:r>
            <a:endParaRPr/>
          </a:p>
          <a:p>
            <a:pPr indent="-285750" lvl="0" marL="285750" rtl="0" algn="ctr">
              <a:lnSpc>
                <a:spcPct val="90000"/>
              </a:lnSpc>
              <a:spcBef>
                <a:spcPts val="720"/>
              </a:spcBef>
              <a:spcAft>
                <a:spcPts val="0"/>
              </a:spcAft>
              <a:buClr>
                <a:schemeClr val="dk1"/>
              </a:buClr>
              <a:buSzPts val="2400"/>
              <a:buFont typeface="Gill Sans"/>
              <a:buNone/>
            </a:pPr>
            <a:r>
              <a:rPr lang="en-US"/>
              <a:t>Profs. Natacha Crooks and Anthony D. Joseph</a:t>
            </a:r>
            <a:endParaRPr/>
          </a:p>
          <a:p>
            <a:pPr indent="-285750" lvl="0" marL="285750" rtl="0" algn="ctr">
              <a:lnSpc>
                <a:spcPct val="90000"/>
              </a:lnSpc>
              <a:spcBef>
                <a:spcPts val="720"/>
              </a:spcBef>
              <a:spcAft>
                <a:spcPts val="0"/>
              </a:spcAft>
              <a:buClr>
                <a:schemeClr val="dk1"/>
              </a:buClr>
              <a:buSzPts val="2400"/>
              <a:buFont typeface="Gill Sans"/>
              <a:buNone/>
            </a:pPr>
            <a:r>
              <a:rPr lang="en-US"/>
              <a:t>http://cs162.eecs.Berkeley.edu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0"/>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1"/>
          <p:cNvSpPr txBox="1"/>
          <p:nvPr>
            <p:ph type="title"/>
          </p:nvPr>
        </p:nvSpPr>
        <p:spPr>
          <a:xfrm>
            <a:off x="1219200" y="25908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But: What is an operating system?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does an Operating System </a:t>
            </a:r>
            <a:r>
              <a:rPr i="1" lang="en-US"/>
              <a:t>do?</a:t>
            </a:r>
            <a:endParaRPr/>
          </a:p>
        </p:txBody>
      </p:sp>
      <p:sp>
        <p:nvSpPr>
          <p:cNvPr id="286" name="Google Shape;286;p12"/>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rmAutofit/>
          </a:bodyPr>
          <a:lstStyle/>
          <a:p>
            <a:pPr indent="-285750" lvl="0" marL="285750" rtl="0" algn="l">
              <a:lnSpc>
                <a:spcPct val="90000"/>
              </a:lnSpc>
              <a:spcBef>
                <a:spcPts val="0"/>
              </a:spcBef>
              <a:spcAft>
                <a:spcPts val="0"/>
              </a:spcAft>
              <a:buClr>
                <a:schemeClr val="dk1"/>
              </a:buClr>
              <a:buSzPts val="2400"/>
              <a:buFont typeface="Gill Sans"/>
              <a:buChar char="•"/>
            </a:pPr>
            <a:r>
              <a:rPr lang="en-US"/>
              <a:t>Most Likely:</a:t>
            </a:r>
            <a:endParaRPr/>
          </a:p>
          <a:p>
            <a:pPr indent="-228600" lvl="1" marL="685800" rtl="0" algn="l">
              <a:lnSpc>
                <a:spcPct val="90000"/>
              </a:lnSpc>
              <a:spcBef>
                <a:spcPts val="660"/>
              </a:spcBef>
              <a:spcAft>
                <a:spcPts val="0"/>
              </a:spcAft>
              <a:buClr>
                <a:schemeClr val="dk1"/>
              </a:buClr>
              <a:buSzPts val="2200"/>
              <a:buFont typeface="Gill Sans"/>
              <a:buChar char="–"/>
            </a:pPr>
            <a:r>
              <a:rPr lang="en-US"/>
              <a:t>Memory Management</a:t>
            </a:r>
            <a:endParaRPr/>
          </a:p>
          <a:p>
            <a:pPr indent="-228600" lvl="1" marL="685800" rtl="0" algn="l">
              <a:lnSpc>
                <a:spcPct val="90000"/>
              </a:lnSpc>
              <a:spcBef>
                <a:spcPts val="660"/>
              </a:spcBef>
              <a:spcAft>
                <a:spcPts val="0"/>
              </a:spcAft>
              <a:buClr>
                <a:schemeClr val="dk1"/>
              </a:buClr>
              <a:buSzPts val="2200"/>
              <a:buFont typeface="Gill Sans"/>
              <a:buChar char="–"/>
            </a:pPr>
            <a:r>
              <a:rPr lang="en-US"/>
              <a:t>I/O Management</a:t>
            </a:r>
            <a:endParaRPr/>
          </a:p>
          <a:p>
            <a:pPr indent="-228600" lvl="1" marL="685800" rtl="0" algn="l">
              <a:lnSpc>
                <a:spcPct val="90000"/>
              </a:lnSpc>
              <a:spcBef>
                <a:spcPts val="660"/>
              </a:spcBef>
              <a:spcAft>
                <a:spcPts val="0"/>
              </a:spcAft>
              <a:buClr>
                <a:schemeClr val="dk1"/>
              </a:buClr>
              <a:buSzPts val="2200"/>
              <a:buFont typeface="Gill Sans"/>
              <a:buChar char="–"/>
            </a:pPr>
            <a:r>
              <a:rPr lang="en-US"/>
              <a:t>CPU Scheduling</a:t>
            </a:r>
            <a:endParaRPr/>
          </a:p>
          <a:p>
            <a:pPr indent="-228600" lvl="1" marL="685800" rtl="0" algn="l">
              <a:lnSpc>
                <a:spcPct val="90000"/>
              </a:lnSpc>
              <a:spcBef>
                <a:spcPts val="660"/>
              </a:spcBef>
              <a:spcAft>
                <a:spcPts val="0"/>
              </a:spcAft>
              <a:buClr>
                <a:schemeClr val="dk1"/>
              </a:buClr>
              <a:buSzPts val="2200"/>
              <a:buFont typeface="Gill Sans"/>
              <a:buChar char="–"/>
            </a:pPr>
            <a:r>
              <a:rPr lang="en-US"/>
              <a:t>Communications? (Does Email belong in OS?)</a:t>
            </a:r>
            <a:endParaRPr/>
          </a:p>
          <a:p>
            <a:pPr indent="-228600" lvl="1" marL="685800" rtl="0" algn="l">
              <a:lnSpc>
                <a:spcPct val="90000"/>
              </a:lnSpc>
              <a:spcBef>
                <a:spcPts val="660"/>
              </a:spcBef>
              <a:spcAft>
                <a:spcPts val="0"/>
              </a:spcAft>
              <a:buClr>
                <a:schemeClr val="dk1"/>
              </a:buClr>
              <a:buSzPts val="2200"/>
              <a:buFont typeface="Gill Sans"/>
              <a:buChar char="–"/>
            </a:pPr>
            <a:r>
              <a:rPr lang="en-US"/>
              <a:t>Multitasking/multiprogramming?</a:t>
            </a:r>
            <a:endParaRPr/>
          </a:p>
          <a:p>
            <a:pPr indent="-285750" lvl="0" marL="285750" rtl="0" algn="l">
              <a:lnSpc>
                <a:spcPct val="90000"/>
              </a:lnSpc>
              <a:spcBef>
                <a:spcPts val="720"/>
              </a:spcBef>
              <a:spcAft>
                <a:spcPts val="0"/>
              </a:spcAft>
              <a:buClr>
                <a:schemeClr val="dk1"/>
              </a:buClr>
              <a:buSzPts val="2400"/>
              <a:buFont typeface="Gill Sans"/>
              <a:buChar char="•"/>
            </a:pPr>
            <a:r>
              <a:rPr lang="en-US"/>
              <a:t>What about?</a:t>
            </a:r>
            <a:endParaRPr/>
          </a:p>
          <a:p>
            <a:pPr indent="-228600" lvl="1" marL="685800" rtl="0" algn="l">
              <a:lnSpc>
                <a:spcPct val="90000"/>
              </a:lnSpc>
              <a:spcBef>
                <a:spcPts val="660"/>
              </a:spcBef>
              <a:spcAft>
                <a:spcPts val="0"/>
              </a:spcAft>
              <a:buClr>
                <a:schemeClr val="dk1"/>
              </a:buClr>
              <a:buSzPts val="2200"/>
              <a:buFont typeface="Gill Sans"/>
              <a:buChar char="–"/>
            </a:pPr>
            <a:r>
              <a:rPr lang="en-US"/>
              <a:t>File System?</a:t>
            </a:r>
            <a:endParaRPr/>
          </a:p>
          <a:p>
            <a:pPr indent="-228600" lvl="1" marL="685800" rtl="0" algn="l">
              <a:lnSpc>
                <a:spcPct val="90000"/>
              </a:lnSpc>
              <a:spcBef>
                <a:spcPts val="660"/>
              </a:spcBef>
              <a:spcAft>
                <a:spcPts val="0"/>
              </a:spcAft>
              <a:buClr>
                <a:schemeClr val="dk1"/>
              </a:buClr>
              <a:buSzPts val="2200"/>
              <a:buFont typeface="Gill Sans"/>
              <a:buChar char="–"/>
            </a:pPr>
            <a:r>
              <a:rPr lang="en-US"/>
              <a:t>Multimedia Support?</a:t>
            </a:r>
            <a:endParaRPr/>
          </a:p>
          <a:p>
            <a:pPr indent="-228600" lvl="1" marL="685800" rtl="0" algn="l">
              <a:lnSpc>
                <a:spcPct val="90000"/>
              </a:lnSpc>
              <a:spcBef>
                <a:spcPts val="660"/>
              </a:spcBef>
              <a:spcAft>
                <a:spcPts val="0"/>
              </a:spcAft>
              <a:buClr>
                <a:schemeClr val="dk1"/>
              </a:buClr>
              <a:buSzPts val="2200"/>
              <a:buFont typeface="Gill Sans"/>
              <a:buChar char="–"/>
            </a:pPr>
            <a:r>
              <a:rPr lang="en-US"/>
              <a:t>User Interface?</a:t>
            </a:r>
            <a:endParaRPr/>
          </a:p>
          <a:p>
            <a:pPr indent="-228600" lvl="1" marL="685800" rtl="0" algn="l">
              <a:lnSpc>
                <a:spcPct val="90000"/>
              </a:lnSpc>
              <a:spcBef>
                <a:spcPts val="660"/>
              </a:spcBef>
              <a:spcAft>
                <a:spcPts val="0"/>
              </a:spcAft>
              <a:buClr>
                <a:schemeClr val="dk1"/>
              </a:buClr>
              <a:buSzPts val="2200"/>
              <a:buFont typeface="Gill Sans"/>
              <a:buChar char="–"/>
            </a:pPr>
            <a:r>
              <a:rPr lang="en-US"/>
              <a:t>Internet Browser? </a:t>
            </a:r>
            <a:r>
              <a:rPr lang="en-US">
                <a:latin typeface="MS PGothic"/>
                <a:ea typeface="MS PGothic"/>
                <a:cs typeface="MS PGothic"/>
                <a:sym typeface="MS PGothic"/>
              </a:rPr>
              <a:t>☺</a:t>
            </a:r>
            <a:endParaRPr/>
          </a:p>
          <a:p>
            <a:pPr indent="-285750" lvl="0" marL="285750" rtl="0" algn="l">
              <a:lnSpc>
                <a:spcPct val="90000"/>
              </a:lnSpc>
              <a:spcBef>
                <a:spcPts val="720"/>
              </a:spcBef>
              <a:spcAft>
                <a:spcPts val="0"/>
              </a:spcAft>
              <a:buClr>
                <a:schemeClr val="dk1"/>
              </a:buClr>
              <a:buSzPts val="2400"/>
              <a:buFont typeface="Gill Sans"/>
              <a:buChar char="•"/>
            </a:pPr>
            <a:r>
              <a:rPr lang="en-US"/>
              <a:t>Is this only interesting to Academics??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 calcmode="lin" valueType="num">
                                      <p:cBhvr additive="base">
                                        <p:cTn dur="500"/>
                                        <p:tgtEl>
                                          <p:spTgt spid="28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 calcmode="lin" valueType="num">
                                      <p:cBhvr additive="base">
                                        <p:cTn dur="500"/>
                                        <p:tgtEl>
                                          <p:spTgt spid="286">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 calcmode="lin" valueType="num">
                                      <p:cBhvr additive="base">
                                        <p:cTn dur="500"/>
                                        <p:tgtEl>
                                          <p:spTgt spid="286">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 calcmode="lin" valueType="num">
                                      <p:cBhvr additive="base">
                                        <p:cTn dur="500"/>
                                        <p:tgtEl>
                                          <p:spTgt spid="28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anim calcmode="lin" valueType="num">
                                      <p:cBhvr additive="base">
                                        <p:cTn dur="500"/>
                                        <p:tgtEl>
                                          <p:spTgt spid="286">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anim calcmode="lin" valueType="num">
                                      <p:cBhvr additive="base">
                                        <p:cTn dur="500"/>
                                        <p:tgtEl>
                                          <p:spTgt spid="286">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6" st="6"/>
                                            </p:txEl>
                                          </p:spTgt>
                                        </p:tgtEl>
                                        <p:attrNameLst>
                                          <p:attrName>style.visibility</p:attrName>
                                        </p:attrNameLst>
                                      </p:cBhvr>
                                      <p:to>
                                        <p:strVal val="visible"/>
                                      </p:to>
                                    </p:set>
                                    <p:anim calcmode="lin" valueType="num">
                                      <p:cBhvr additive="base">
                                        <p:cTn dur="500"/>
                                        <p:tgtEl>
                                          <p:spTgt spid="286">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7" st="7"/>
                                            </p:txEl>
                                          </p:spTgt>
                                        </p:tgtEl>
                                        <p:attrNameLst>
                                          <p:attrName>style.visibility</p:attrName>
                                        </p:attrNameLst>
                                      </p:cBhvr>
                                      <p:to>
                                        <p:strVal val="visible"/>
                                      </p:to>
                                    </p:set>
                                    <p:anim calcmode="lin" valueType="num">
                                      <p:cBhvr additive="base">
                                        <p:cTn dur="500"/>
                                        <p:tgtEl>
                                          <p:spTgt spid="286">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8" st="8"/>
                                            </p:txEl>
                                          </p:spTgt>
                                        </p:tgtEl>
                                        <p:attrNameLst>
                                          <p:attrName>style.visibility</p:attrName>
                                        </p:attrNameLst>
                                      </p:cBhvr>
                                      <p:to>
                                        <p:strVal val="visible"/>
                                      </p:to>
                                    </p:set>
                                    <p:anim calcmode="lin" valueType="num">
                                      <p:cBhvr additive="base">
                                        <p:cTn dur="500"/>
                                        <p:tgtEl>
                                          <p:spTgt spid="286">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9" st="9"/>
                                            </p:txEl>
                                          </p:spTgt>
                                        </p:tgtEl>
                                        <p:attrNameLst>
                                          <p:attrName>style.visibility</p:attrName>
                                        </p:attrNameLst>
                                      </p:cBhvr>
                                      <p:to>
                                        <p:strVal val="visible"/>
                                      </p:to>
                                    </p:set>
                                    <p:anim calcmode="lin" valueType="num">
                                      <p:cBhvr additive="base">
                                        <p:cTn dur="500"/>
                                        <p:tgtEl>
                                          <p:spTgt spid="286">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10" st="10"/>
                                            </p:txEl>
                                          </p:spTgt>
                                        </p:tgtEl>
                                        <p:attrNameLst>
                                          <p:attrName>style.visibility</p:attrName>
                                        </p:attrNameLst>
                                      </p:cBhvr>
                                      <p:to>
                                        <p:strVal val="visible"/>
                                      </p:to>
                                    </p:set>
                                    <p:anim calcmode="lin" valueType="num">
                                      <p:cBhvr additive="base">
                                        <p:cTn dur="500"/>
                                        <p:tgtEl>
                                          <p:spTgt spid="286">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6">
                                            <p:txEl>
                                              <p:pRg end="11" st="11"/>
                                            </p:txEl>
                                          </p:spTgt>
                                        </p:tgtEl>
                                        <p:attrNameLst>
                                          <p:attrName>style.visibility</p:attrName>
                                        </p:attrNameLst>
                                      </p:cBhvr>
                                      <p:to>
                                        <p:strVal val="visible"/>
                                      </p:to>
                                    </p:set>
                                    <p:anim calcmode="lin" valueType="num">
                                      <p:cBhvr additive="base">
                                        <p:cTn dur="500"/>
                                        <p:tgtEl>
                                          <p:spTgt spid="286">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Definition of an Operating System</a:t>
            </a:r>
            <a:endParaRPr/>
          </a:p>
        </p:txBody>
      </p:sp>
      <p:sp>
        <p:nvSpPr>
          <p:cNvPr id="292" name="Google Shape;292;p13"/>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No universally accepted definition</a:t>
            </a:r>
            <a:endParaRPr/>
          </a:p>
          <a:p>
            <a:pPr indent="-285750" lvl="0" marL="285750" rtl="0" algn="l">
              <a:lnSpc>
                <a:spcPct val="90000"/>
              </a:lnSpc>
              <a:spcBef>
                <a:spcPts val="720"/>
              </a:spcBef>
              <a:spcAft>
                <a:spcPts val="0"/>
              </a:spcAft>
              <a:buClr>
                <a:schemeClr val="dk1"/>
              </a:buClr>
              <a:buSzPts val="2400"/>
              <a:buFont typeface="Gill Sans"/>
              <a:buChar char="•"/>
            </a:pPr>
            <a:r>
              <a:rPr lang="en-US"/>
              <a:t>“Everything a vendor ships when you order an operating system” is good approximation</a:t>
            </a:r>
            <a:endParaRPr/>
          </a:p>
          <a:p>
            <a:pPr indent="-228600" lvl="1" marL="685800" rtl="0" algn="l">
              <a:lnSpc>
                <a:spcPct val="90000"/>
              </a:lnSpc>
              <a:spcBef>
                <a:spcPts val="660"/>
              </a:spcBef>
              <a:spcAft>
                <a:spcPts val="0"/>
              </a:spcAft>
              <a:buClr>
                <a:schemeClr val="dk1"/>
              </a:buClr>
              <a:buSzPts val="2200"/>
              <a:buFont typeface="Gill Sans"/>
              <a:buChar char="–"/>
            </a:pPr>
            <a:r>
              <a:rPr lang="en-US"/>
              <a:t>But varies wildly</a:t>
            </a:r>
            <a:endParaRPr/>
          </a:p>
          <a:p>
            <a:pPr indent="-88900" lvl="1" marL="685800" rtl="0" algn="l">
              <a:lnSpc>
                <a:spcPct val="90000"/>
              </a:lnSpc>
              <a:spcBef>
                <a:spcPts val="660"/>
              </a:spcBef>
              <a:spcAft>
                <a:spcPts val="0"/>
              </a:spcAft>
              <a:buClr>
                <a:schemeClr val="dk1"/>
              </a:buClr>
              <a:buSzPts val="2200"/>
              <a:buFont typeface="Gill Sans"/>
              <a:buNone/>
            </a:pPr>
            <a:r>
              <a:t/>
            </a:r>
            <a:endParaRPr/>
          </a:p>
          <a:p>
            <a:pPr indent="-285750" lvl="0" marL="285750" rtl="0" algn="l">
              <a:lnSpc>
                <a:spcPct val="90000"/>
              </a:lnSpc>
              <a:spcBef>
                <a:spcPts val="720"/>
              </a:spcBef>
              <a:spcAft>
                <a:spcPts val="0"/>
              </a:spcAft>
              <a:buClr>
                <a:schemeClr val="dk1"/>
              </a:buClr>
              <a:buSzPts val="2400"/>
              <a:buFont typeface="Gill Sans"/>
              <a:buChar char="•"/>
            </a:pPr>
            <a:r>
              <a:rPr lang="en-US"/>
              <a:t>“The one program running at all times on the computer” is the </a:t>
            </a:r>
            <a:r>
              <a:rPr b="1" lang="en-US" u="sng">
                <a:solidFill>
                  <a:srgbClr val="FF0000"/>
                </a:solidFill>
              </a:rPr>
              <a:t>kernel</a:t>
            </a:r>
            <a:endParaRPr/>
          </a:p>
          <a:p>
            <a:pPr indent="-228600" lvl="1" marL="685800" rtl="0" algn="l">
              <a:lnSpc>
                <a:spcPct val="90000"/>
              </a:lnSpc>
              <a:spcBef>
                <a:spcPts val="660"/>
              </a:spcBef>
              <a:spcAft>
                <a:spcPts val="0"/>
              </a:spcAft>
              <a:buClr>
                <a:schemeClr val="dk1"/>
              </a:buClr>
              <a:buSzPts val="2200"/>
              <a:buFont typeface="Gill Sans"/>
              <a:buChar char="–"/>
            </a:pPr>
            <a:r>
              <a:rPr lang="en-US"/>
              <a:t>Everything else is either a system program (ships with the operating system) or an application program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One Definition of an Operating System</a:t>
            </a:r>
            <a:endParaRPr/>
          </a:p>
        </p:txBody>
      </p:sp>
      <p:sp>
        <p:nvSpPr>
          <p:cNvPr id="298" name="Google Shape;298;p14"/>
          <p:cNvSpPr txBox="1"/>
          <p:nvPr>
            <p:ph idx="1" type="body"/>
          </p:nvPr>
        </p:nvSpPr>
        <p:spPr>
          <a:xfrm>
            <a:off x="685800" y="1066800"/>
            <a:ext cx="10515600" cy="2554218"/>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Special layer of software that provides application software access to hardware resources</a:t>
            </a:r>
            <a:endParaRPr/>
          </a:p>
          <a:p>
            <a:pPr indent="-228600" lvl="1" marL="685800" rtl="0" algn="l">
              <a:lnSpc>
                <a:spcPct val="90000"/>
              </a:lnSpc>
              <a:spcBef>
                <a:spcPts val="660"/>
              </a:spcBef>
              <a:spcAft>
                <a:spcPts val="0"/>
              </a:spcAft>
              <a:buClr>
                <a:schemeClr val="dk1"/>
              </a:buClr>
              <a:buSzPts val="2200"/>
              <a:buFont typeface="Gill Sans"/>
              <a:buChar char="–"/>
            </a:pPr>
            <a:r>
              <a:rPr lang="en-US"/>
              <a:t>Convenient abstraction of complex hardware devices</a:t>
            </a:r>
            <a:endParaRPr/>
          </a:p>
          <a:p>
            <a:pPr indent="-228600" lvl="1" marL="685800" rtl="0" algn="l">
              <a:lnSpc>
                <a:spcPct val="90000"/>
              </a:lnSpc>
              <a:spcBef>
                <a:spcPts val="660"/>
              </a:spcBef>
              <a:spcAft>
                <a:spcPts val="0"/>
              </a:spcAft>
              <a:buClr>
                <a:schemeClr val="dk1"/>
              </a:buClr>
              <a:buSzPts val="2200"/>
              <a:buFont typeface="Gill Sans"/>
              <a:buChar char="–"/>
            </a:pPr>
            <a:r>
              <a:rPr lang="en-US"/>
              <a:t>Protected access to shared resources</a:t>
            </a:r>
            <a:endParaRPr/>
          </a:p>
          <a:p>
            <a:pPr indent="-228600" lvl="1" marL="685800" rtl="0" algn="l">
              <a:lnSpc>
                <a:spcPct val="90000"/>
              </a:lnSpc>
              <a:spcBef>
                <a:spcPts val="660"/>
              </a:spcBef>
              <a:spcAft>
                <a:spcPts val="0"/>
              </a:spcAft>
              <a:buClr>
                <a:schemeClr val="dk1"/>
              </a:buClr>
              <a:buSzPts val="2200"/>
              <a:buFont typeface="Gill Sans"/>
              <a:buChar char="–"/>
            </a:pPr>
            <a:r>
              <a:rPr lang="en-US"/>
              <a:t>Security and authentication</a:t>
            </a:r>
            <a:endParaRPr/>
          </a:p>
          <a:p>
            <a:pPr indent="-228600" lvl="1" marL="685800" rtl="0" algn="l">
              <a:lnSpc>
                <a:spcPct val="90000"/>
              </a:lnSpc>
              <a:spcBef>
                <a:spcPts val="660"/>
              </a:spcBef>
              <a:spcAft>
                <a:spcPts val="0"/>
              </a:spcAft>
              <a:buClr>
                <a:schemeClr val="dk1"/>
              </a:buClr>
              <a:buSzPts val="2200"/>
              <a:buFont typeface="Gill Sans"/>
              <a:buChar char="–"/>
            </a:pPr>
            <a:r>
              <a:rPr lang="en-US"/>
              <a:t>Communication</a:t>
            </a:r>
            <a:endParaRPr/>
          </a:p>
        </p:txBody>
      </p:sp>
      <p:sp>
        <p:nvSpPr>
          <p:cNvPr id="299" name="Google Shape;299;p14"/>
          <p:cNvSpPr/>
          <p:nvPr/>
        </p:nvSpPr>
        <p:spPr>
          <a:xfrm>
            <a:off x="6944139" y="3965575"/>
            <a:ext cx="2362200" cy="914400"/>
          </a:xfrm>
          <a:prstGeom prst="rect">
            <a:avLst/>
          </a:prstGeom>
          <a:solidFill>
            <a:srgbClr val="00B0F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Hardware</a:t>
            </a:r>
            <a:endParaRPr/>
          </a:p>
        </p:txBody>
      </p:sp>
      <p:sp>
        <p:nvSpPr>
          <p:cNvPr id="300" name="Google Shape;300;p14"/>
          <p:cNvSpPr/>
          <p:nvPr/>
        </p:nvSpPr>
        <p:spPr>
          <a:xfrm>
            <a:off x="6944139" y="2974975"/>
            <a:ext cx="914400" cy="685800"/>
          </a:xfrm>
          <a:prstGeom prst="roundRect">
            <a:avLst>
              <a:gd fmla="val 16667" name="adj"/>
            </a:avLst>
          </a:prstGeom>
          <a:solidFill>
            <a:srgbClr val="00AE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appln</a:t>
            </a:r>
            <a:endParaRPr b="0" i="0" sz="1800" u="none" cap="none" strike="noStrike">
              <a:solidFill>
                <a:schemeClr val="dk1"/>
              </a:solidFill>
              <a:latin typeface="Arial"/>
              <a:ea typeface="Arial"/>
              <a:cs typeface="Arial"/>
              <a:sym typeface="Arial"/>
            </a:endParaRPr>
          </a:p>
        </p:txBody>
      </p:sp>
      <p:sp>
        <p:nvSpPr>
          <p:cNvPr id="301" name="Google Shape;301;p14"/>
          <p:cNvSpPr/>
          <p:nvPr/>
        </p:nvSpPr>
        <p:spPr>
          <a:xfrm>
            <a:off x="7401339" y="2822575"/>
            <a:ext cx="914400" cy="685800"/>
          </a:xfrm>
          <a:prstGeom prst="roundRect">
            <a:avLst>
              <a:gd fmla="val 16667" name="adj"/>
            </a:avLst>
          </a:prstGeom>
          <a:solidFill>
            <a:srgbClr val="FFFF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appln</a:t>
            </a:r>
            <a:endParaRPr b="0" i="0" sz="1800" u="none" cap="none" strike="noStrike">
              <a:solidFill>
                <a:schemeClr val="dk1"/>
              </a:solidFill>
              <a:latin typeface="Arial"/>
              <a:ea typeface="Arial"/>
              <a:cs typeface="Arial"/>
              <a:sym typeface="Arial"/>
            </a:endParaRPr>
          </a:p>
        </p:txBody>
      </p:sp>
      <p:sp>
        <p:nvSpPr>
          <p:cNvPr id="302" name="Google Shape;302;p14"/>
          <p:cNvSpPr/>
          <p:nvPr/>
        </p:nvSpPr>
        <p:spPr>
          <a:xfrm>
            <a:off x="7782339" y="2670175"/>
            <a:ext cx="914400" cy="685800"/>
          </a:xfrm>
          <a:prstGeom prst="roundRect">
            <a:avLst>
              <a:gd fmla="val 16667" name="adj"/>
            </a:avLst>
          </a:prstGeom>
          <a:solidFill>
            <a:srgbClr val="FF66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appln</a:t>
            </a:r>
            <a:endParaRPr b="0" i="0" sz="1800" u="none" cap="none" strike="noStrike">
              <a:solidFill>
                <a:schemeClr val="dk1"/>
              </a:solidFill>
              <a:latin typeface="Arial"/>
              <a:ea typeface="Arial"/>
              <a:cs typeface="Arial"/>
              <a:sym typeface="Arial"/>
            </a:endParaRPr>
          </a:p>
        </p:txBody>
      </p:sp>
      <p:sp>
        <p:nvSpPr>
          <p:cNvPr id="303" name="Google Shape;303;p14"/>
          <p:cNvSpPr/>
          <p:nvPr/>
        </p:nvSpPr>
        <p:spPr>
          <a:xfrm>
            <a:off x="7553739" y="3736975"/>
            <a:ext cx="2057400" cy="152400"/>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Arial"/>
              <a:ea typeface="Arial"/>
              <a:cs typeface="Arial"/>
              <a:sym typeface="Arial"/>
            </a:endParaRPr>
          </a:p>
        </p:txBody>
      </p:sp>
      <p:sp>
        <p:nvSpPr>
          <p:cNvPr id="304" name="Google Shape;304;p14"/>
          <p:cNvSpPr/>
          <p:nvPr/>
        </p:nvSpPr>
        <p:spPr>
          <a:xfrm>
            <a:off x="8849139" y="3279775"/>
            <a:ext cx="762000" cy="457200"/>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OS</a:t>
            </a:r>
            <a:endParaRPr/>
          </a:p>
        </p:txBody>
      </p:sp>
      <p:cxnSp>
        <p:nvCxnSpPr>
          <p:cNvPr id="305" name="Google Shape;305;p14"/>
          <p:cNvCxnSpPr>
            <a:stCxn id="299" idx="3"/>
          </p:cNvCxnSpPr>
          <p:nvPr/>
        </p:nvCxnSpPr>
        <p:spPr>
          <a:xfrm>
            <a:off x="9306339" y="4422775"/>
            <a:ext cx="15240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5"/>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i="1" lang="en-US">
                <a:solidFill>
                  <a:srgbClr val="FFC000"/>
                </a:solidFill>
              </a:rPr>
              <a:t>Operating</a:t>
            </a:r>
            <a:r>
              <a:rPr lang="en-US"/>
              <a:t> System</a:t>
            </a:r>
            <a:endParaRPr/>
          </a:p>
        </p:txBody>
      </p:sp>
      <p:pic>
        <p:nvPicPr>
          <p:cNvPr id="311" name="Google Shape;311;p15"/>
          <p:cNvPicPr preferRelativeResize="0"/>
          <p:nvPr/>
        </p:nvPicPr>
        <p:blipFill rotWithShape="1">
          <a:blip r:embed="rId3">
            <a:alphaModFix/>
          </a:blip>
          <a:srcRect b="0" l="0" r="0" t="0"/>
          <a:stretch/>
        </p:blipFill>
        <p:spPr>
          <a:xfrm>
            <a:off x="427809" y="1638556"/>
            <a:ext cx="3886200" cy="2921955"/>
          </a:xfrm>
          <a:prstGeom prst="rect">
            <a:avLst/>
          </a:prstGeom>
          <a:noFill/>
          <a:ln>
            <a:noFill/>
          </a:ln>
        </p:spPr>
      </p:pic>
      <p:sp>
        <p:nvSpPr>
          <p:cNvPr id="312" name="Google Shape;312;p15"/>
          <p:cNvSpPr txBox="1"/>
          <p:nvPr/>
        </p:nvSpPr>
        <p:spPr>
          <a:xfrm>
            <a:off x="899353" y="4640173"/>
            <a:ext cx="294311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omic Sans MS"/>
                <a:ea typeface="Comic Sans MS"/>
                <a:cs typeface="Comic Sans MS"/>
                <a:sym typeface="Comic Sans MS"/>
              </a:rPr>
              <a:t>Switchboard Operator</a:t>
            </a:r>
            <a:endParaRPr/>
          </a:p>
        </p:txBody>
      </p:sp>
      <p:pic>
        <p:nvPicPr>
          <p:cNvPr id="313" name="Google Shape;313;p15"/>
          <p:cNvPicPr preferRelativeResize="0"/>
          <p:nvPr/>
        </p:nvPicPr>
        <p:blipFill rotWithShape="1">
          <a:blip r:embed="rId4">
            <a:alphaModFix/>
          </a:blip>
          <a:srcRect b="0" l="0" r="0" t="0"/>
          <a:stretch/>
        </p:blipFill>
        <p:spPr>
          <a:xfrm>
            <a:off x="4827050" y="2479759"/>
            <a:ext cx="4089400" cy="3067050"/>
          </a:xfrm>
          <a:prstGeom prst="rect">
            <a:avLst/>
          </a:prstGeom>
          <a:noFill/>
          <a:ln>
            <a:noFill/>
          </a:ln>
        </p:spPr>
      </p:pic>
      <p:sp>
        <p:nvSpPr>
          <p:cNvPr id="314" name="Google Shape;314;p15"/>
          <p:cNvSpPr txBox="1"/>
          <p:nvPr/>
        </p:nvSpPr>
        <p:spPr>
          <a:xfrm>
            <a:off x="5492975" y="5582247"/>
            <a:ext cx="275755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omic Sans MS"/>
                <a:ea typeface="Comic Sans MS"/>
                <a:cs typeface="Comic Sans MS"/>
                <a:sym typeface="Comic Sans MS"/>
              </a:rPr>
              <a:t>Computer Operators</a:t>
            </a:r>
            <a:endParaRPr/>
          </a:p>
        </p:txBody>
      </p:sp>
      <p:pic>
        <p:nvPicPr>
          <p:cNvPr id="315" name="Google Shape;315;p15"/>
          <p:cNvPicPr preferRelativeResize="0"/>
          <p:nvPr/>
        </p:nvPicPr>
        <p:blipFill rotWithShape="1">
          <a:blip r:embed="rId5">
            <a:alphaModFix/>
          </a:blip>
          <a:srcRect b="0" l="0" r="0" t="0"/>
          <a:stretch/>
        </p:blipFill>
        <p:spPr>
          <a:xfrm>
            <a:off x="9236372" y="1311359"/>
            <a:ext cx="2527819" cy="2336800"/>
          </a:xfrm>
          <a:prstGeom prst="rect">
            <a:avLst/>
          </a:prstGeom>
          <a:noFill/>
          <a:ln>
            <a:noFill/>
          </a:ln>
        </p:spPr>
      </p:pic>
      <p:sp>
        <p:nvSpPr>
          <p:cNvPr id="316" name="Google Shape;316;p15"/>
          <p:cNvSpPr txBox="1"/>
          <p:nvPr/>
        </p:nvSpPr>
        <p:spPr>
          <a:xfrm>
            <a:off x="9306785" y="3760073"/>
            <a:ext cx="2387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omic Sans MS"/>
                <a:ea typeface="Comic Sans MS"/>
                <a:cs typeface="Comic Sans MS"/>
                <a:sym typeface="Comic Sans MS"/>
              </a:rPr>
              <a:t>Operating System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Operating </a:t>
            </a:r>
            <a:r>
              <a:rPr i="1" lang="en-US">
                <a:solidFill>
                  <a:srgbClr val="FFC000"/>
                </a:solidFill>
              </a:rPr>
              <a:t>System</a:t>
            </a:r>
            <a:endParaRPr/>
          </a:p>
        </p:txBody>
      </p:sp>
      <p:sp>
        <p:nvSpPr>
          <p:cNvPr id="322" name="Google Shape;322;p16"/>
          <p:cNvSpPr txBox="1"/>
          <p:nvPr>
            <p:ph idx="1" type="body"/>
          </p:nvPr>
        </p:nvSpPr>
        <p:spPr>
          <a:xfrm>
            <a:off x="685800" y="914400"/>
            <a:ext cx="11049000" cy="5105400"/>
          </a:xfrm>
          <a:prstGeom prst="rect">
            <a:avLst/>
          </a:prstGeom>
          <a:noFill/>
          <a:ln>
            <a:noFill/>
          </a:ln>
        </p:spPr>
        <p:txBody>
          <a:bodyPr anchorCtr="0" anchor="t" bIns="44425" lIns="90475" spcFirstLastPara="1" rIns="90475" wrap="square" tIns="44425">
            <a:normAutofit/>
          </a:bodyPr>
          <a:lstStyle/>
          <a:p>
            <a:pPr indent="0" lvl="0" marL="0" rtl="0" algn="l">
              <a:lnSpc>
                <a:spcPct val="90000"/>
              </a:lnSpc>
              <a:spcBef>
                <a:spcPts val="0"/>
              </a:spcBef>
              <a:spcAft>
                <a:spcPts val="0"/>
              </a:spcAft>
              <a:buClr>
                <a:schemeClr val="dk1"/>
              </a:buClr>
              <a:buSzPts val="3200"/>
              <a:buFont typeface="Gill Sans"/>
              <a:buNone/>
            </a:pPr>
            <a:r>
              <a:rPr lang="en-US" sz="3200"/>
              <a:t>What makes something a </a:t>
            </a:r>
            <a:r>
              <a:rPr b="1" i="1" lang="en-US" sz="3200"/>
              <a:t>system?</a:t>
            </a:r>
            <a:endParaRPr b="1" i="1" sz="2000"/>
          </a:p>
          <a:p>
            <a:pPr indent="-285750" lvl="0" marL="285750" rtl="0" algn="l">
              <a:lnSpc>
                <a:spcPct val="90000"/>
              </a:lnSpc>
              <a:spcBef>
                <a:spcPts val="2400"/>
              </a:spcBef>
              <a:spcAft>
                <a:spcPts val="0"/>
              </a:spcAft>
              <a:buClr>
                <a:schemeClr val="dk1"/>
              </a:buClr>
              <a:buSzPts val="2000"/>
              <a:buFont typeface="Gill Sans"/>
              <a:buChar char="•"/>
            </a:pPr>
            <a:r>
              <a:rPr lang="en-US" sz="2000"/>
              <a:t>Multiple interrelated parts</a:t>
            </a:r>
            <a:endParaRPr/>
          </a:p>
          <a:p>
            <a:pPr indent="-228600" lvl="1" marL="685800" rtl="0" algn="l">
              <a:lnSpc>
                <a:spcPct val="90000"/>
              </a:lnSpc>
              <a:spcBef>
                <a:spcPts val="600"/>
              </a:spcBef>
              <a:spcAft>
                <a:spcPts val="0"/>
              </a:spcAft>
              <a:buClr>
                <a:schemeClr val="dk1"/>
              </a:buClr>
              <a:buSzPts val="2000"/>
              <a:buFont typeface="Gill Sans"/>
              <a:buChar char="–"/>
            </a:pPr>
            <a:r>
              <a:rPr lang="en-US" sz="2000"/>
              <a:t>Each potentially interacts with the others</a:t>
            </a:r>
            <a:endParaRPr/>
          </a:p>
          <a:p>
            <a:pPr indent="-285750" lvl="0" marL="285750" rtl="0" algn="l">
              <a:lnSpc>
                <a:spcPct val="90000"/>
              </a:lnSpc>
              <a:spcBef>
                <a:spcPts val="600"/>
              </a:spcBef>
              <a:spcAft>
                <a:spcPts val="0"/>
              </a:spcAft>
              <a:buClr>
                <a:schemeClr val="dk1"/>
              </a:buClr>
              <a:buSzPts val="2000"/>
              <a:buFont typeface="Gill Sans"/>
              <a:buChar char="•"/>
            </a:pPr>
            <a:r>
              <a:rPr lang="en-US" sz="2000"/>
              <a:t>Robustness requires an </a:t>
            </a:r>
            <a:r>
              <a:rPr b="1" i="1" lang="en-US" sz="2000"/>
              <a:t>engineering mindset</a:t>
            </a:r>
            <a:endParaRPr/>
          </a:p>
          <a:p>
            <a:pPr indent="-228600" lvl="1" marL="685800" rtl="0" algn="l">
              <a:lnSpc>
                <a:spcPct val="90000"/>
              </a:lnSpc>
              <a:spcBef>
                <a:spcPts val="600"/>
              </a:spcBef>
              <a:spcAft>
                <a:spcPts val="0"/>
              </a:spcAft>
              <a:buClr>
                <a:schemeClr val="dk1"/>
              </a:buClr>
              <a:buSzPts val="2000"/>
              <a:buFont typeface="Gill Sans"/>
              <a:buChar char="–"/>
            </a:pPr>
            <a:r>
              <a:rPr lang="en-US" sz="2000"/>
              <a:t>Meticulous error handling, defending against malicious and careless users</a:t>
            </a:r>
            <a:endParaRPr/>
          </a:p>
          <a:p>
            <a:pPr indent="-228600" lvl="1" marL="685800" rtl="0" algn="l">
              <a:lnSpc>
                <a:spcPct val="90000"/>
              </a:lnSpc>
              <a:spcBef>
                <a:spcPts val="600"/>
              </a:spcBef>
              <a:spcAft>
                <a:spcPts val="0"/>
              </a:spcAft>
              <a:buClr>
                <a:schemeClr val="dk1"/>
              </a:buClr>
              <a:buSzPts val="2000"/>
              <a:buFont typeface="Gill Sans"/>
              <a:buChar char="–"/>
            </a:pPr>
            <a:r>
              <a:rPr lang="en-US" sz="2000"/>
              <a:t>Treating the computer as a concrete machine, with all of its limitations and possible failure cases</a:t>
            </a:r>
            <a:endParaRPr/>
          </a:p>
          <a:p>
            <a:pPr indent="0" lvl="1" marL="457200" rtl="0" algn="l">
              <a:lnSpc>
                <a:spcPct val="90000"/>
              </a:lnSpc>
              <a:spcBef>
                <a:spcPts val="600"/>
              </a:spcBef>
              <a:spcAft>
                <a:spcPts val="0"/>
              </a:spcAft>
              <a:buClr>
                <a:schemeClr val="dk1"/>
              </a:buClr>
              <a:buSzPts val="2000"/>
              <a:buFont typeface="Gill Sans"/>
              <a:buNone/>
            </a:pPr>
            <a:r>
              <a:t/>
            </a:r>
            <a:endParaRPr sz="2000"/>
          </a:p>
          <a:p>
            <a:pPr indent="0" lvl="0" marL="0" rtl="0" algn="l">
              <a:lnSpc>
                <a:spcPct val="90000"/>
              </a:lnSpc>
              <a:spcBef>
                <a:spcPts val="960"/>
              </a:spcBef>
              <a:spcAft>
                <a:spcPts val="0"/>
              </a:spcAft>
              <a:buClr>
                <a:schemeClr val="dk1"/>
              </a:buClr>
              <a:buSzPts val="3200"/>
              <a:buFont typeface="Gill Sans"/>
              <a:buNone/>
            </a:pPr>
            <a:r>
              <a:rPr b="1" i="1" lang="en-US" sz="3200"/>
              <a:t>System programming is an important part of this class!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7"/>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8"/>
          <p:cNvSpPr txBox="1"/>
          <p:nvPr>
            <p:ph type="title"/>
          </p:nvPr>
        </p:nvSpPr>
        <p:spPr>
          <a:xfrm>
            <a:off x="1219200" y="25908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br>
              <a:rPr lang="en-US"/>
            </a:br>
            <a:br>
              <a:rPr lang="en-US"/>
            </a:br>
            <a:r>
              <a:rPr lang="en-US"/>
              <a:t>Illusionist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Hardware/Software Interface</a:t>
            </a:r>
            <a:endParaRPr/>
          </a:p>
        </p:txBody>
      </p:sp>
      <p:sp>
        <p:nvSpPr>
          <p:cNvPr id="338" name="Google Shape;338;p19"/>
          <p:cNvSpPr/>
          <p:nvPr/>
        </p:nvSpPr>
        <p:spPr>
          <a:xfrm>
            <a:off x="902185" y="1924179"/>
            <a:ext cx="6705600" cy="4020607"/>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pic>
        <p:nvPicPr>
          <p:cNvPr id="339" name="Google Shape;339;p19"/>
          <p:cNvPicPr preferRelativeResize="0"/>
          <p:nvPr/>
        </p:nvPicPr>
        <p:blipFill rotWithShape="1">
          <a:blip r:embed="rId3">
            <a:alphaModFix/>
          </a:blip>
          <a:srcRect b="0" l="0" r="0" t="0"/>
          <a:stretch/>
        </p:blipFill>
        <p:spPr>
          <a:xfrm flipH="1">
            <a:off x="5293547" y="3966884"/>
            <a:ext cx="1056937" cy="1056937"/>
          </a:xfrm>
          <a:prstGeom prst="rect">
            <a:avLst/>
          </a:prstGeom>
          <a:noFill/>
          <a:ln>
            <a:noFill/>
          </a:ln>
        </p:spPr>
      </p:pic>
      <p:cxnSp>
        <p:nvCxnSpPr>
          <p:cNvPr id="340" name="Google Shape;340;p19"/>
          <p:cNvCxnSpPr>
            <a:stCxn id="341" idx="3"/>
          </p:cNvCxnSpPr>
          <p:nvPr/>
        </p:nvCxnSpPr>
        <p:spPr>
          <a:xfrm flipH="1" rot="10800000">
            <a:off x="3188185" y="3146451"/>
            <a:ext cx="2057400" cy="38100"/>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342" name="Google Shape;342;p19"/>
          <p:cNvCxnSpPr/>
          <p:nvPr/>
        </p:nvCxnSpPr>
        <p:spPr>
          <a:xfrm>
            <a:off x="3569185" y="3146451"/>
            <a:ext cx="0" cy="6858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
        <p:nvSpPr>
          <p:cNvPr id="343" name="Google Shape;343;p19"/>
          <p:cNvSpPr/>
          <p:nvPr/>
        </p:nvSpPr>
        <p:spPr>
          <a:xfrm>
            <a:off x="1740385" y="4137051"/>
            <a:ext cx="1143000" cy="1295400"/>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1" lang="en-US" sz="1800">
                <a:solidFill>
                  <a:schemeClr val="dk1"/>
                </a:solidFill>
                <a:latin typeface="Gill Sans"/>
                <a:ea typeface="Gill Sans"/>
                <a:cs typeface="Gill Sans"/>
                <a:sym typeface="Gill Sans"/>
              </a:rPr>
              <a:t>Storage</a:t>
            </a:r>
            <a:endParaRPr b="0" i="0" sz="1800" u="none" cap="none" strike="noStrike">
              <a:solidFill>
                <a:schemeClr val="dk1"/>
              </a:solidFill>
              <a:latin typeface="Gill Sans"/>
              <a:ea typeface="Gill Sans"/>
              <a:cs typeface="Gill Sans"/>
              <a:sym typeface="Gill Sans"/>
            </a:endParaRPr>
          </a:p>
        </p:txBody>
      </p:sp>
      <p:pic>
        <p:nvPicPr>
          <p:cNvPr id="344" name="Google Shape;344;p19"/>
          <p:cNvPicPr preferRelativeResize="0"/>
          <p:nvPr/>
        </p:nvPicPr>
        <p:blipFill rotWithShape="1">
          <a:blip r:embed="rId4">
            <a:alphaModFix/>
          </a:blip>
          <a:srcRect b="0" l="0" r="0" t="0"/>
          <a:stretch/>
        </p:blipFill>
        <p:spPr>
          <a:xfrm>
            <a:off x="4864583" y="4735840"/>
            <a:ext cx="939801" cy="639203"/>
          </a:xfrm>
          <a:prstGeom prst="rect">
            <a:avLst/>
          </a:prstGeom>
          <a:noFill/>
          <a:ln>
            <a:noFill/>
          </a:ln>
        </p:spPr>
      </p:pic>
      <p:pic>
        <p:nvPicPr>
          <p:cNvPr id="345" name="Google Shape;345;p19"/>
          <p:cNvPicPr preferRelativeResize="0"/>
          <p:nvPr/>
        </p:nvPicPr>
        <p:blipFill rotWithShape="1">
          <a:blip r:embed="rId5">
            <a:alphaModFix/>
          </a:blip>
          <a:srcRect b="0" l="0" r="0" t="0"/>
          <a:stretch/>
        </p:blipFill>
        <p:spPr>
          <a:xfrm>
            <a:off x="6362503" y="4808362"/>
            <a:ext cx="730629" cy="517187"/>
          </a:xfrm>
          <a:prstGeom prst="rect">
            <a:avLst/>
          </a:prstGeom>
          <a:noFill/>
          <a:ln>
            <a:noFill/>
          </a:ln>
        </p:spPr>
      </p:pic>
      <p:pic>
        <p:nvPicPr>
          <p:cNvPr id="346" name="Google Shape;346;p19"/>
          <p:cNvPicPr preferRelativeResize="0"/>
          <p:nvPr/>
        </p:nvPicPr>
        <p:blipFill rotWithShape="1">
          <a:blip r:embed="rId6">
            <a:alphaModFix/>
          </a:blip>
          <a:srcRect b="0" l="0" r="0" t="0"/>
          <a:stretch/>
        </p:blipFill>
        <p:spPr>
          <a:xfrm>
            <a:off x="4407385" y="5287450"/>
            <a:ext cx="723900" cy="455315"/>
          </a:xfrm>
          <a:prstGeom prst="rect">
            <a:avLst/>
          </a:prstGeom>
          <a:noFill/>
          <a:ln>
            <a:noFill/>
          </a:ln>
        </p:spPr>
      </p:pic>
      <p:sp>
        <p:nvSpPr>
          <p:cNvPr id="341" name="Google Shape;341;p19"/>
          <p:cNvSpPr/>
          <p:nvPr/>
        </p:nvSpPr>
        <p:spPr>
          <a:xfrm>
            <a:off x="1587985" y="2765451"/>
            <a:ext cx="1600200"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cap="none" strike="noStrike">
                <a:solidFill>
                  <a:schemeClr val="dk1"/>
                </a:solidFill>
                <a:latin typeface="Gill Sans"/>
                <a:ea typeface="Gill Sans"/>
                <a:cs typeface="Gill Sans"/>
                <a:sym typeface="Gill Sans"/>
              </a:rPr>
              <a:t>Processor</a:t>
            </a:r>
            <a:endParaRPr/>
          </a:p>
        </p:txBody>
      </p:sp>
      <p:sp>
        <p:nvSpPr>
          <p:cNvPr id="347" name="Google Shape;347;p19"/>
          <p:cNvSpPr/>
          <p:nvPr/>
        </p:nvSpPr>
        <p:spPr>
          <a:xfrm>
            <a:off x="902185" y="1927251"/>
            <a:ext cx="12362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Hardware</a:t>
            </a:r>
            <a:endParaRPr/>
          </a:p>
        </p:txBody>
      </p:sp>
      <p:sp>
        <p:nvSpPr>
          <p:cNvPr id="348" name="Google Shape;348;p19"/>
          <p:cNvSpPr/>
          <p:nvPr/>
        </p:nvSpPr>
        <p:spPr>
          <a:xfrm>
            <a:off x="5245585" y="2003451"/>
            <a:ext cx="1752600" cy="1676400"/>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cap="none" strike="noStrike">
                <a:solidFill>
                  <a:schemeClr val="dk1"/>
                </a:solidFill>
                <a:latin typeface="Gill Sans"/>
                <a:ea typeface="Gill Sans"/>
                <a:cs typeface="Gill Sans"/>
                <a:sym typeface="Gill Sans"/>
              </a:rPr>
              <a:t>Memory</a:t>
            </a:r>
            <a:endParaRPr/>
          </a:p>
        </p:txBody>
      </p:sp>
      <p:sp>
        <p:nvSpPr>
          <p:cNvPr id="349" name="Google Shape;349;p19"/>
          <p:cNvSpPr txBox="1"/>
          <p:nvPr/>
        </p:nvSpPr>
        <p:spPr>
          <a:xfrm>
            <a:off x="5931385" y="3766522"/>
            <a:ext cx="1223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Networks</a:t>
            </a:r>
            <a:endParaRPr/>
          </a:p>
        </p:txBody>
      </p:sp>
      <p:sp>
        <p:nvSpPr>
          <p:cNvPr id="350" name="Google Shape;350;p19"/>
          <p:cNvSpPr txBox="1"/>
          <p:nvPr/>
        </p:nvSpPr>
        <p:spPr>
          <a:xfrm>
            <a:off x="6007585" y="5287450"/>
            <a:ext cx="11336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Displays</a:t>
            </a:r>
            <a:endParaRPr/>
          </a:p>
        </p:txBody>
      </p:sp>
      <p:sp>
        <p:nvSpPr>
          <p:cNvPr id="351" name="Google Shape;351;p19"/>
          <p:cNvSpPr txBox="1"/>
          <p:nvPr/>
        </p:nvSpPr>
        <p:spPr>
          <a:xfrm>
            <a:off x="4635985" y="5439850"/>
            <a:ext cx="8771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Inputs</a:t>
            </a:r>
            <a:endParaRPr/>
          </a:p>
        </p:txBody>
      </p:sp>
      <p:sp>
        <p:nvSpPr>
          <p:cNvPr id="352" name="Google Shape;352;p19"/>
          <p:cNvSpPr txBox="1"/>
          <p:nvPr/>
        </p:nvSpPr>
        <p:spPr>
          <a:xfrm>
            <a:off x="2083285" y="1654171"/>
            <a:ext cx="4914900" cy="400110"/>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chemeClr val="dk1"/>
                </a:solidFill>
                <a:latin typeface="Gill Sans"/>
                <a:ea typeface="Gill Sans"/>
                <a:cs typeface="Gill Sans"/>
                <a:sym typeface="Gill Sans"/>
              </a:rPr>
              <a:t>Instruction Set Architecture (ISA)</a:t>
            </a:r>
            <a:endParaRPr/>
          </a:p>
        </p:txBody>
      </p:sp>
      <p:grpSp>
        <p:nvGrpSpPr>
          <p:cNvPr id="353" name="Google Shape;353;p19"/>
          <p:cNvGrpSpPr/>
          <p:nvPr/>
        </p:nvGrpSpPr>
        <p:grpSpPr>
          <a:xfrm>
            <a:off x="2502385" y="3222651"/>
            <a:ext cx="533400" cy="304800"/>
            <a:chOff x="3124200" y="3657600"/>
            <a:chExt cx="533400" cy="304800"/>
          </a:xfrm>
        </p:grpSpPr>
        <p:sp>
          <p:nvSpPr>
            <p:cNvPr id="354" name="Google Shape;354;p19"/>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355" name="Google Shape;355;p19"/>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grpSp>
      <p:sp>
        <p:nvSpPr>
          <p:cNvPr id="356" name="Google Shape;356;p19"/>
          <p:cNvSpPr/>
          <p:nvPr/>
        </p:nvSpPr>
        <p:spPr>
          <a:xfrm>
            <a:off x="5321785" y="2460651"/>
            <a:ext cx="838200" cy="685800"/>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357" name="Google Shape;357;p19"/>
          <p:cNvSpPr/>
          <p:nvPr/>
        </p:nvSpPr>
        <p:spPr>
          <a:xfrm>
            <a:off x="5293547" y="3298851"/>
            <a:ext cx="1656676" cy="304800"/>
          </a:xfrm>
          <a:prstGeom prst="rect">
            <a:avLst/>
          </a:prstGeom>
          <a:solidFill>
            <a:srgbClr val="BDBDBD"/>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OS Memory</a:t>
            </a:r>
            <a:endParaRPr/>
          </a:p>
        </p:txBody>
      </p:sp>
      <p:sp>
        <p:nvSpPr>
          <p:cNvPr id="358" name="Google Shape;358;p19"/>
          <p:cNvSpPr/>
          <p:nvPr/>
        </p:nvSpPr>
        <p:spPr>
          <a:xfrm>
            <a:off x="6312385" y="2460651"/>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359" name="Google Shape;359;p19"/>
          <p:cNvSpPr/>
          <p:nvPr/>
        </p:nvSpPr>
        <p:spPr>
          <a:xfrm>
            <a:off x="6236185" y="2689251"/>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cxnSp>
        <p:nvCxnSpPr>
          <p:cNvPr id="360" name="Google Shape;360;p19"/>
          <p:cNvCxnSpPr/>
          <p:nvPr/>
        </p:nvCxnSpPr>
        <p:spPr>
          <a:xfrm flipH="1" rot="10800000">
            <a:off x="2857986" y="3032068"/>
            <a:ext cx="3073500" cy="381000"/>
          </a:xfrm>
          <a:prstGeom prst="curvedConnector3">
            <a:avLst>
              <a:gd fmla="val 49998" name="adj1"/>
            </a:avLst>
          </a:prstGeom>
          <a:solidFill>
            <a:schemeClr val="accent1"/>
          </a:solidFill>
          <a:ln cap="flat" cmpd="sng" w="22225">
            <a:solidFill>
              <a:schemeClr val="dk1"/>
            </a:solidFill>
            <a:prstDash val="solid"/>
            <a:round/>
            <a:headEnd len="sm" w="sm" type="triangle"/>
            <a:tailEnd len="med" w="med" type="triangle"/>
          </a:ln>
        </p:spPr>
      </p:cxnSp>
      <p:grpSp>
        <p:nvGrpSpPr>
          <p:cNvPr id="361" name="Google Shape;361;p19"/>
          <p:cNvGrpSpPr/>
          <p:nvPr/>
        </p:nvGrpSpPr>
        <p:grpSpPr>
          <a:xfrm>
            <a:off x="2883385" y="3817118"/>
            <a:ext cx="1371600" cy="1992064"/>
            <a:chOff x="3505200" y="4267200"/>
            <a:chExt cx="1371600" cy="2286000"/>
          </a:xfrm>
        </p:grpSpPr>
        <p:sp>
          <p:nvSpPr>
            <p:cNvPr id="362" name="Google Shape;362;p19"/>
            <p:cNvSpPr/>
            <p:nvPr/>
          </p:nvSpPr>
          <p:spPr>
            <a:xfrm>
              <a:off x="3810000" y="4267200"/>
              <a:ext cx="685800" cy="533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cap="none" strike="noStrike">
                  <a:solidFill>
                    <a:schemeClr val="dk1"/>
                  </a:solidFill>
                  <a:latin typeface="Gill Sans"/>
                  <a:ea typeface="Gill Sans"/>
                  <a:cs typeface="Gill Sans"/>
                  <a:sym typeface="Gill Sans"/>
                </a:rPr>
                <a:t>Ctrlr</a:t>
              </a:r>
              <a:endParaRPr b="0" i="0" sz="1800" u="none" cap="none" strike="noStrike">
                <a:solidFill>
                  <a:schemeClr val="dk1"/>
                </a:solidFill>
                <a:latin typeface="Gill Sans"/>
                <a:ea typeface="Gill Sans"/>
                <a:cs typeface="Gill Sans"/>
                <a:sym typeface="Gill Sans"/>
              </a:endParaRPr>
            </a:p>
          </p:txBody>
        </p:sp>
        <p:cxnSp>
          <p:nvCxnSpPr>
            <p:cNvPr id="363" name="Google Shape;363;p19"/>
            <p:cNvCxnSpPr/>
            <p:nvPr/>
          </p:nvCxnSpPr>
          <p:spPr>
            <a:xfrm>
              <a:off x="4191000" y="4800600"/>
              <a:ext cx="0" cy="7620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364" name="Google Shape;364;p19"/>
            <p:cNvCxnSpPr/>
            <p:nvPr/>
          </p:nvCxnSpPr>
          <p:spPr>
            <a:xfrm>
              <a:off x="4191000" y="50292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365" name="Google Shape;365;p19"/>
            <p:cNvCxnSpPr/>
            <p:nvPr/>
          </p:nvCxnSpPr>
          <p:spPr>
            <a:xfrm>
              <a:off x="4191000" y="53340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366" name="Google Shape;366;p19"/>
            <p:cNvCxnSpPr/>
            <p:nvPr/>
          </p:nvCxnSpPr>
          <p:spPr>
            <a:xfrm>
              <a:off x="3505200" y="51054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
          <p:nvSpPr>
            <p:cNvPr id="367" name="Google Shape;367;p19"/>
            <p:cNvSpPr/>
            <p:nvPr/>
          </p:nvSpPr>
          <p:spPr>
            <a:xfrm>
              <a:off x="3886200" y="5562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cxnSp>
          <p:nvCxnSpPr>
            <p:cNvPr id="368" name="Google Shape;368;p19"/>
            <p:cNvCxnSpPr/>
            <p:nvPr/>
          </p:nvCxnSpPr>
          <p:spPr>
            <a:xfrm>
              <a:off x="4191000" y="5867400"/>
              <a:ext cx="0" cy="6858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369" name="Google Shape;369;p19"/>
            <p:cNvCxnSpPr/>
            <p:nvPr/>
          </p:nvCxnSpPr>
          <p:spPr>
            <a:xfrm>
              <a:off x="4191000" y="60960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370" name="Google Shape;370;p19"/>
            <p:cNvCxnSpPr/>
            <p:nvPr/>
          </p:nvCxnSpPr>
          <p:spPr>
            <a:xfrm>
              <a:off x="4191000" y="62484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grpSp>
      <p:sp>
        <p:nvSpPr>
          <p:cNvPr id="371" name="Google Shape;371;p19"/>
          <p:cNvSpPr/>
          <p:nvPr/>
        </p:nvSpPr>
        <p:spPr>
          <a:xfrm>
            <a:off x="4254985" y="2689251"/>
            <a:ext cx="609598" cy="762000"/>
          </a:xfrm>
          <a:prstGeom prst="rect">
            <a:avLst/>
          </a:prstGeom>
          <a:solidFill>
            <a:srgbClr val="00B0F0"/>
          </a:solidFill>
          <a:ln cap="flat" cmpd="sng" w="12700">
            <a:solidFill>
              <a:schemeClr val="dk1"/>
            </a:solidFill>
            <a:prstDash val="solid"/>
            <a:round/>
            <a:headEnd len="sm" w="sm" type="none"/>
            <a:tailEnd len="sm" w="sm" type="none"/>
          </a:ln>
        </p:spPr>
        <p:txBody>
          <a:bodyPr anchorCtr="0" anchor="t" bIns="45700" lIns="0" spcFirstLastPara="1" rIns="0"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Cache</a:t>
            </a:r>
            <a:endParaRPr/>
          </a:p>
        </p:txBody>
      </p:sp>
      <p:grpSp>
        <p:nvGrpSpPr>
          <p:cNvPr id="372" name="Google Shape;372;p19"/>
          <p:cNvGrpSpPr/>
          <p:nvPr/>
        </p:nvGrpSpPr>
        <p:grpSpPr>
          <a:xfrm>
            <a:off x="3486696" y="2219351"/>
            <a:ext cx="737701" cy="830997"/>
            <a:chOff x="4108511" y="2654300"/>
            <a:chExt cx="737701" cy="830997"/>
          </a:xfrm>
        </p:grpSpPr>
        <p:sp>
          <p:nvSpPr>
            <p:cNvPr id="373" name="Google Shape;373;p19"/>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374" name="Google Shape;374;p19"/>
            <p:cNvSpPr txBox="1"/>
            <p:nvPr/>
          </p:nvSpPr>
          <p:spPr>
            <a:xfrm>
              <a:off x="4108511" y="2654300"/>
              <a:ext cx="73770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Page</a:t>
              </a:r>
              <a:br>
                <a:rPr b="1" lang="en-US" sz="1600">
                  <a:solidFill>
                    <a:schemeClr val="dk1"/>
                  </a:solidFill>
                  <a:latin typeface="Gill Sans"/>
                  <a:ea typeface="Gill Sans"/>
                  <a:cs typeface="Gill Sans"/>
                  <a:sym typeface="Gill Sans"/>
                </a:rPr>
              </a:br>
              <a:r>
                <a:rPr b="1" lang="en-US" sz="1600">
                  <a:solidFill>
                    <a:schemeClr val="dk1"/>
                  </a:solidFill>
                  <a:latin typeface="Gill Sans"/>
                  <a:ea typeface="Gill Sans"/>
                  <a:cs typeface="Gill Sans"/>
                  <a:sym typeface="Gill Sans"/>
                </a:rPr>
                <a:t>Table</a:t>
              </a:r>
              <a:endParaRPr/>
            </a:p>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&amp; </a:t>
              </a:r>
              <a:r>
                <a:rPr b="1" lang="en-US" sz="1400">
                  <a:solidFill>
                    <a:schemeClr val="dk1"/>
                  </a:solidFill>
                  <a:latin typeface="Gill Sans"/>
                  <a:ea typeface="Gill Sans"/>
                  <a:cs typeface="Gill Sans"/>
                  <a:sym typeface="Gill Sans"/>
                </a:rPr>
                <a:t>TLB</a:t>
              </a:r>
              <a:endParaRPr b="1" sz="1600">
                <a:solidFill>
                  <a:schemeClr val="dk1"/>
                </a:solidFill>
                <a:latin typeface="Gill Sans"/>
                <a:ea typeface="Gill Sans"/>
                <a:cs typeface="Gill Sans"/>
                <a:sym typeface="Gill Sans"/>
              </a:endParaRPr>
            </a:p>
          </p:txBody>
        </p:sp>
      </p:grpSp>
      <p:sp>
        <p:nvSpPr>
          <p:cNvPr id="375" name="Google Shape;375;p19"/>
          <p:cNvSpPr/>
          <p:nvPr/>
        </p:nvSpPr>
        <p:spPr>
          <a:xfrm>
            <a:off x="941490" y="1176492"/>
            <a:ext cx="11592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Software</a:t>
            </a:r>
            <a:endParaRPr/>
          </a:p>
        </p:txBody>
      </p:sp>
      <p:sp>
        <p:nvSpPr>
          <p:cNvPr id="376" name="Google Shape;376;p19"/>
          <p:cNvSpPr txBox="1"/>
          <p:nvPr/>
        </p:nvSpPr>
        <p:spPr>
          <a:xfrm>
            <a:off x="7933734" y="1193546"/>
            <a:ext cx="385743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Gill Sans"/>
                <a:ea typeface="Gill Sans"/>
                <a:cs typeface="Gill Sans"/>
                <a:sym typeface="Gill Sans"/>
              </a:rPr>
              <a:t>What you learned in CS 61C – Machine Structures (and C)</a:t>
            </a:r>
            <a:endParaRPr/>
          </a:p>
        </p:txBody>
      </p:sp>
      <p:sp>
        <p:nvSpPr>
          <p:cNvPr id="377" name="Google Shape;377;p19"/>
          <p:cNvSpPr/>
          <p:nvPr/>
        </p:nvSpPr>
        <p:spPr>
          <a:xfrm>
            <a:off x="2083284" y="914400"/>
            <a:ext cx="1181101" cy="680484"/>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Gill Sans"/>
                <a:ea typeface="Gill Sans"/>
                <a:cs typeface="Gill Sans"/>
                <a:sym typeface="Gill Sans"/>
              </a:rPr>
              <a:t>Running Program</a:t>
            </a:r>
            <a:endParaRPr/>
          </a:p>
        </p:txBody>
      </p:sp>
      <p:sp>
        <p:nvSpPr>
          <p:cNvPr id="378" name="Google Shape;378;p19"/>
          <p:cNvSpPr txBox="1"/>
          <p:nvPr/>
        </p:nvSpPr>
        <p:spPr>
          <a:xfrm>
            <a:off x="7942721" y="3634215"/>
            <a:ext cx="405452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Gill Sans"/>
                <a:ea typeface="Gill Sans"/>
                <a:cs typeface="Gill Sans"/>
                <a:sym typeface="Gill Sans"/>
              </a:rPr>
              <a:t>The OS </a:t>
            </a:r>
            <a:r>
              <a:rPr b="1" i="1" lang="en-US" sz="2800">
                <a:solidFill>
                  <a:schemeClr val="dk1"/>
                </a:solidFill>
                <a:latin typeface="Gill Sans"/>
                <a:ea typeface="Gill Sans"/>
                <a:cs typeface="Gill Sans"/>
                <a:sym typeface="Gill Sans"/>
              </a:rPr>
              <a:t>abstracts</a:t>
            </a:r>
            <a:r>
              <a:rPr b="1" lang="en-US" sz="2800">
                <a:solidFill>
                  <a:schemeClr val="dk1"/>
                </a:solidFill>
                <a:latin typeface="Gill Sans"/>
                <a:ea typeface="Gill Sans"/>
                <a:cs typeface="Gill Sans"/>
                <a:sym typeface="Gill Sans"/>
              </a:rPr>
              <a:t> these hardware details from the application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Goals for Today</a:t>
            </a:r>
            <a:endParaRPr/>
          </a:p>
        </p:txBody>
      </p:sp>
      <p:sp>
        <p:nvSpPr>
          <p:cNvPr id="111" name="Google Shape;111;p2"/>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What is an Operating System?</a:t>
            </a:r>
            <a:endParaRPr/>
          </a:p>
          <a:p>
            <a:pPr indent="-228600" lvl="1" marL="685800" rtl="0" algn="l">
              <a:lnSpc>
                <a:spcPct val="90000"/>
              </a:lnSpc>
              <a:spcBef>
                <a:spcPts val="660"/>
              </a:spcBef>
              <a:spcAft>
                <a:spcPts val="0"/>
              </a:spcAft>
              <a:buClr>
                <a:schemeClr val="dk1"/>
              </a:buClr>
              <a:buSzPts val="2200"/>
              <a:buFont typeface="Gill Sans"/>
              <a:buChar char="–"/>
            </a:pPr>
            <a:r>
              <a:rPr lang="en-US"/>
              <a:t>And – what is it not?</a:t>
            </a:r>
            <a:endParaRPr/>
          </a:p>
          <a:p>
            <a:pPr indent="-285750" lvl="0" marL="285750" rtl="0" algn="l">
              <a:lnSpc>
                <a:spcPct val="90000"/>
              </a:lnSpc>
              <a:spcBef>
                <a:spcPts val="720"/>
              </a:spcBef>
              <a:spcAft>
                <a:spcPts val="0"/>
              </a:spcAft>
              <a:buClr>
                <a:schemeClr val="dk1"/>
              </a:buClr>
              <a:buSzPts val="2400"/>
              <a:buFont typeface="Gill Sans"/>
              <a:buChar char="•"/>
            </a:pPr>
            <a:r>
              <a:rPr lang="en-US"/>
              <a:t>What makes Operating Systems so exciting?</a:t>
            </a:r>
            <a:endParaRPr/>
          </a:p>
          <a:p>
            <a:pPr indent="-285750" lvl="0" marL="285750" rtl="0" algn="l">
              <a:lnSpc>
                <a:spcPct val="90000"/>
              </a:lnSpc>
              <a:spcBef>
                <a:spcPts val="720"/>
              </a:spcBef>
              <a:spcAft>
                <a:spcPts val="0"/>
              </a:spcAft>
              <a:buClr>
                <a:schemeClr val="dk1"/>
              </a:buClr>
              <a:buSzPts val="2400"/>
              <a:buFont typeface="Gill Sans"/>
              <a:buChar char="•"/>
            </a:pPr>
            <a:r>
              <a:rPr lang="en-US"/>
              <a:t>Oh, and “How does this class operate?”</a:t>
            </a:r>
            <a:endParaRPr/>
          </a:p>
          <a:p>
            <a:pPr indent="-133350" lvl="0" marL="285750" rtl="0" algn="l">
              <a:lnSpc>
                <a:spcPct val="90000"/>
              </a:lnSpc>
              <a:spcBef>
                <a:spcPts val="720"/>
              </a:spcBef>
              <a:spcAft>
                <a:spcPts val="0"/>
              </a:spcAft>
              <a:buClr>
                <a:schemeClr val="dk1"/>
              </a:buClr>
              <a:buSzPts val="2400"/>
              <a:buFont typeface="Gill Sans"/>
              <a:buNone/>
            </a:pPr>
            <a:r>
              <a:t/>
            </a:r>
            <a:endParaRPr/>
          </a:p>
          <a:p>
            <a:pPr indent="0" lvl="0" marL="0" rtl="0" algn="l">
              <a:lnSpc>
                <a:spcPct val="90000"/>
              </a:lnSpc>
              <a:spcBef>
                <a:spcPts val="720"/>
              </a:spcBef>
              <a:spcAft>
                <a:spcPts val="0"/>
              </a:spcAft>
              <a:buClr>
                <a:schemeClr val="dk1"/>
              </a:buClr>
              <a:buSzPts val="2400"/>
              <a:buFont typeface="Gill Sans"/>
              <a:buNone/>
            </a:pPr>
            <a:r>
              <a:t/>
            </a:r>
            <a:endParaRPr/>
          </a:p>
        </p:txBody>
      </p:sp>
      <p:sp>
        <p:nvSpPr>
          <p:cNvPr id="112" name="Google Shape;112;p2"/>
          <p:cNvSpPr txBox="1"/>
          <p:nvPr/>
        </p:nvSpPr>
        <p:spPr>
          <a:xfrm>
            <a:off x="2154238" y="5105401"/>
            <a:ext cx="7904162"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Gill Sans"/>
              <a:buNone/>
            </a:pPr>
            <a:r>
              <a:rPr b="0" i="0" lang="en-US" sz="1800" u="none" cap="none" strike="noStrike">
                <a:solidFill>
                  <a:schemeClr val="dk1"/>
                </a:solidFill>
                <a:latin typeface="Gill Sans"/>
                <a:ea typeface="Gill Sans"/>
                <a:cs typeface="Gill Sans"/>
                <a:sym typeface="Gill Sans"/>
              </a:rPr>
              <a:t>Slides courtesy of David Culler, Anthony D. Joseph, John Kubiatowicz, AJ Shankar, George Necula, Alex Aiken, Eric Brewer, Ras Bodik, Ion Stoica, Doug Tygar, and David Wagner.</a:t>
            </a:r>
            <a:endParaRPr/>
          </a:p>
        </p:txBody>
      </p:sp>
      <p:pic>
        <p:nvPicPr>
          <p:cNvPr id="113" name="Google Shape;113;p2"/>
          <p:cNvPicPr preferRelativeResize="0"/>
          <p:nvPr/>
        </p:nvPicPr>
        <p:blipFill rotWithShape="1">
          <a:blip r:embed="rId3">
            <a:alphaModFix/>
          </a:blip>
          <a:srcRect b="0" l="0" r="0" t="0"/>
          <a:stretch/>
        </p:blipFill>
        <p:spPr>
          <a:xfrm>
            <a:off x="7924800" y="904874"/>
            <a:ext cx="2527819" cy="233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0"/>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endParaRPr/>
          </a:p>
        </p:txBody>
      </p:sp>
      <p:sp>
        <p:nvSpPr>
          <p:cNvPr id="384" name="Google Shape;384;p20"/>
          <p:cNvSpPr txBox="1"/>
          <p:nvPr>
            <p:ph idx="1" type="body"/>
          </p:nvPr>
        </p:nvSpPr>
        <p:spPr>
          <a:xfrm>
            <a:off x="2213112" y="1825625"/>
            <a:ext cx="9140687" cy="4351338"/>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rgbClr val="FF0000"/>
              </a:buClr>
              <a:buSzPts val="2400"/>
              <a:buFont typeface="Gill Sans"/>
              <a:buChar char="•"/>
            </a:pPr>
            <a:r>
              <a:rPr lang="en-US">
                <a:solidFill>
                  <a:srgbClr val="FF0000"/>
                </a:solidFill>
              </a:rPr>
              <a:t>Illusionist</a:t>
            </a:r>
            <a:endParaRPr/>
          </a:p>
          <a:p>
            <a:pPr indent="-228600" lvl="1" marL="685800" rtl="0" algn="l">
              <a:lnSpc>
                <a:spcPct val="90000"/>
              </a:lnSpc>
              <a:spcBef>
                <a:spcPts val="660"/>
              </a:spcBef>
              <a:spcAft>
                <a:spcPts val="0"/>
              </a:spcAft>
              <a:buClr>
                <a:srgbClr val="FF0000"/>
              </a:buClr>
              <a:buSzPts val="2200"/>
              <a:buFont typeface="Gill Sans"/>
              <a:buChar char="–"/>
            </a:pPr>
            <a:r>
              <a:rPr lang="en-US">
                <a:solidFill>
                  <a:srgbClr val="FF0000"/>
                </a:solidFill>
              </a:rPr>
              <a:t>Provide clean, easy-to-use abstractions of physical resources</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Infinite memory, dedicated machine</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Higher level objects: files, users, messages</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Masking limitations, virtualization</a:t>
            </a:r>
            <a:endParaRPr/>
          </a:p>
        </p:txBody>
      </p:sp>
      <p:pic>
        <p:nvPicPr>
          <p:cNvPr id="385" name="Google Shape;385;p20"/>
          <p:cNvPicPr preferRelativeResize="0"/>
          <p:nvPr/>
        </p:nvPicPr>
        <p:blipFill rotWithShape="1">
          <a:blip r:embed="rId3">
            <a:alphaModFix/>
          </a:blip>
          <a:srcRect b="0" l="0" r="0" t="0"/>
          <a:stretch/>
        </p:blipFill>
        <p:spPr>
          <a:xfrm>
            <a:off x="676835" y="2337630"/>
            <a:ext cx="1291665" cy="106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1"/>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Virtualizing the Machine</a:t>
            </a:r>
            <a:endParaRPr/>
          </a:p>
        </p:txBody>
      </p:sp>
      <p:sp>
        <p:nvSpPr>
          <p:cNvPr id="391" name="Google Shape;391;p21"/>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392" name="Google Shape;392;p21"/>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393" name="Google Shape;393;p21"/>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394" name="Google Shape;394;p21"/>
          <p:cNvGrpSpPr/>
          <p:nvPr/>
        </p:nvGrpSpPr>
        <p:grpSpPr>
          <a:xfrm>
            <a:off x="3244850" y="4345909"/>
            <a:ext cx="533400" cy="304800"/>
            <a:chOff x="3124200" y="3657600"/>
            <a:chExt cx="533400" cy="304800"/>
          </a:xfrm>
        </p:grpSpPr>
        <p:sp>
          <p:nvSpPr>
            <p:cNvPr id="395" name="Google Shape;395;p21"/>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396" name="Google Shape;396;p21"/>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397" name="Google Shape;397;p21"/>
          <p:cNvSpPr/>
          <p:nvPr/>
        </p:nvSpPr>
        <p:spPr>
          <a:xfrm>
            <a:off x="5433151" y="428398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398" name="Google Shape;398;p21"/>
          <p:cNvSpPr/>
          <p:nvPr/>
        </p:nvSpPr>
        <p:spPr>
          <a:xfrm>
            <a:off x="5302250" y="437527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399" name="Google Shape;399;p21"/>
          <p:cNvSpPr/>
          <p:nvPr/>
        </p:nvSpPr>
        <p:spPr>
          <a:xfrm>
            <a:off x="5171349" y="445868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400" name="Google Shape;400;p21"/>
          <p:cNvGrpSpPr/>
          <p:nvPr/>
        </p:nvGrpSpPr>
        <p:grpSpPr>
          <a:xfrm>
            <a:off x="4432116" y="3873776"/>
            <a:ext cx="712053" cy="710043"/>
            <a:chOff x="4121335" y="2654300"/>
            <a:chExt cx="712053" cy="828477"/>
          </a:xfrm>
        </p:grpSpPr>
        <p:sp>
          <p:nvSpPr>
            <p:cNvPr id="401" name="Google Shape;401;p21"/>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02" name="Google Shape;402;p21"/>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403" name="Google Shape;403;p21"/>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404" name="Google Shape;404;p21"/>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405" name="Google Shape;405;p21"/>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406" name="Google Shape;406;p21"/>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407" name="Google Shape;407;p21"/>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408" name="Google Shape;408;p21"/>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409" name="Google Shape;409;p21"/>
          <p:cNvCxnSpPr>
            <a:endCxn id="405"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410" name="Google Shape;410;p21"/>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411" name="Google Shape;411;p21"/>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412" name="Google Shape;412;p21"/>
          <p:cNvCxnSpPr>
            <a:endCxn id="413"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413" name="Google Shape;413;p21"/>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414" name="Google Shape;414;p21"/>
          <p:cNvCxnSpPr>
            <a:stCxn id="413"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415" name="Google Shape;415;p21"/>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416" name="Google Shape;416;p21"/>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417" name="Google Shape;417;p21"/>
          <p:cNvSpPr/>
          <p:nvPr/>
        </p:nvSpPr>
        <p:spPr>
          <a:xfrm>
            <a:off x="2201858" y="1981200"/>
            <a:ext cx="9436099" cy="936847"/>
          </a:xfrm>
          <a:prstGeom prst="rect">
            <a:avLst/>
          </a:prstGeom>
          <a:solidFill>
            <a:srgbClr val="A1862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Execution environment with restricted rights provided by OS</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418" name="Google Shape;418;p21"/>
          <p:cNvSpPr/>
          <p:nvPr/>
        </p:nvSpPr>
        <p:spPr>
          <a:xfrm>
            <a:off x="6098451" y="434590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419" name="Google Shape;419;p21"/>
          <p:cNvSpPr/>
          <p:nvPr/>
        </p:nvSpPr>
        <p:spPr>
          <a:xfrm>
            <a:off x="553329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a:t>
            </a:r>
            <a:endParaRPr/>
          </a:p>
        </p:txBody>
      </p:sp>
      <p:sp>
        <p:nvSpPr>
          <p:cNvPr id="420" name="Google Shape;420;p21"/>
          <p:cNvSpPr/>
          <p:nvPr/>
        </p:nvSpPr>
        <p:spPr>
          <a:xfrm>
            <a:off x="578094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421" name="Google Shape;421;p21"/>
          <p:cNvCxnSpPr>
            <a:endCxn id="422" idx="2"/>
          </p:cNvCxnSpPr>
          <p:nvPr/>
        </p:nvCxnSpPr>
        <p:spPr>
          <a:xfrm rot="10800000">
            <a:off x="3527724" y="2935405"/>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423" name="Google Shape;423;p21"/>
          <p:cNvCxnSpPr>
            <a:endCxn id="424" idx="2"/>
          </p:cNvCxnSpPr>
          <p:nvPr/>
        </p:nvCxnSpPr>
        <p:spPr>
          <a:xfrm rot="10800000">
            <a:off x="5660486" y="2938115"/>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425" name="Google Shape;425;p21"/>
          <p:cNvCxnSpPr>
            <a:endCxn id="426" idx="2"/>
          </p:cNvCxnSpPr>
          <p:nvPr/>
        </p:nvCxnSpPr>
        <p:spPr>
          <a:xfrm rot="10800000">
            <a:off x="7472979" y="2937347"/>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427" name="Google Shape;427;p21"/>
          <p:cNvCxnSpPr>
            <a:endCxn id="428" idx="2"/>
          </p:cNvCxnSpPr>
          <p:nvPr/>
        </p:nvCxnSpPr>
        <p:spPr>
          <a:xfrm rot="10800000">
            <a:off x="8814029" y="2937347"/>
            <a:ext cx="0" cy="914400"/>
          </a:xfrm>
          <a:prstGeom prst="straightConnector1">
            <a:avLst/>
          </a:prstGeom>
          <a:noFill/>
          <a:ln cap="flat" cmpd="sng" w="57150">
            <a:solidFill>
              <a:schemeClr val="dk1"/>
            </a:solidFill>
            <a:prstDash val="solid"/>
            <a:round/>
            <a:headEnd len="sm" w="sm" type="none"/>
            <a:tailEnd len="med" w="med" type="triangle"/>
          </a:ln>
        </p:spPr>
      </p:cxnSp>
      <p:sp>
        <p:nvSpPr>
          <p:cNvPr id="422" name="Google Shape;422;p21"/>
          <p:cNvSpPr txBox="1"/>
          <p:nvPr/>
        </p:nvSpPr>
        <p:spPr>
          <a:xfrm>
            <a:off x="2724436" y="2596851"/>
            <a:ext cx="160657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Threads</a:t>
            </a:r>
            <a:endParaRPr/>
          </a:p>
        </p:txBody>
      </p:sp>
      <p:sp>
        <p:nvSpPr>
          <p:cNvPr id="424" name="Google Shape;424;p21"/>
          <p:cNvSpPr txBox="1"/>
          <p:nvPr/>
        </p:nvSpPr>
        <p:spPr>
          <a:xfrm>
            <a:off x="4695968" y="2599561"/>
            <a:ext cx="192903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Address Spaces</a:t>
            </a:r>
            <a:endParaRPr/>
          </a:p>
        </p:txBody>
      </p:sp>
      <p:sp>
        <p:nvSpPr>
          <p:cNvPr id="426" name="Google Shape;426;p21"/>
          <p:cNvSpPr txBox="1"/>
          <p:nvPr/>
        </p:nvSpPr>
        <p:spPr>
          <a:xfrm>
            <a:off x="6989960" y="2598793"/>
            <a:ext cx="96603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Files</a:t>
            </a:r>
            <a:endParaRPr/>
          </a:p>
        </p:txBody>
      </p:sp>
      <p:sp>
        <p:nvSpPr>
          <p:cNvPr id="428" name="Google Shape;428;p21"/>
          <p:cNvSpPr txBox="1"/>
          <p:nvPr/>
        </p:nvSpPr>
        <p:spPr>
          <a:xfrm>
            <a:off x="8320954" y="2598793"/>
            <a:ext cx="986150"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Sockets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2"/>
          <p:cNvSpPr/>
          <p:nvPr/>
        </p:nvSpPr>
        <p:spPr>
          <a:xfrm>
            <a:off x="654050" y="372110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34" name="Google Shape;434;p22"/>
          <p:cNvSpPr/>
          <p:nvPr/>
        </p:nvSpPr>
        <p:spPr>
          <a:xfrm>
            <a:off x="2201858" y="386873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435" name="Google Shape;435;p22"/>
          <p:cNvSpPr/>
          <p:nvPr/>
        </p:nvSpPr>
        <p:spPr>
          <a:xfrm>
            <a:off x="5009666" y="391557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436" name="Google Shape;436;p22"/>
          <p:cNvGrpSpPr/>
          <p:nvPr/>
        </p:nvGrpSpPr>
        <p:grpSpPr>
          <a:xfrm>
            <a:off x="3244850" y="4325939"/>
            <a:ext cx="533400" cy="304800"/>
            <a:chOff x="3124200" y="3657600"/>
            <a:chExt cx="533400" cy="304800"/>
          </a:xfrm>
        </p:grpSpPr>
        <p:sp>
          <p:nvSpPr>
            <p:cNvPr id="437" name="Google Shape;437;p22"/>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38" name="Google Shape;438;p22"/>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439" name="Google Shape;439;p22"/>
          <p:cNvSpPr/>
          <p:nvPr/>
        </p:nvSpPr>
        <p:spPr>
          <a:xfrm>
            <a:off x="5433151" y="426401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40" name="Google Shape;440;p22"/>
          <p:cNvSpPr/>
          <p:nvPr/>
        </p:nvSpPr>
        <p:spPr>
          <a:xfrm>
            <a:off x="5302250" y="435530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41" name="Google Shape;441;p22"/>
          <p:cNvSpPr/>
          <p:nvPr/>
        </p:nvSpPr>
        <p:spPr>
          <a:xfrm>
            <a:off x="5171349" y="443871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442" name="Google Shape;442;p22"/>
          <p:cNvGrpSpPr/>
          <p:nvPr/>
        </p:nvGrpSpPr>
        <p:grpSpPr>
          <a:xfrm>
            <a:off x="4432116" y="3853806"/>
            <a:ext cx="712053" cy="710043"/>
            <a:chOff x="4121335" y="2654300"/>
            <a:chExt cx="712053" cy="828477"/>
          </a:xfrm>
        </p:grpSpPr>
        <p:sp>
          <p:nvSpPr>
            <p:cNvPr id="443" name="Google Shape;443;p22"/>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44" name="Google Shape;444;p22"/>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445" name="Google Shape;445;p22"/>
          <p:cNvCxnSpPr/>
          <p:nvPr/>
        </p:nvCxnSpPr>
        <p:spPr>
          <a:xfrm flipH="1" rot="10800000">
            <a:off x="3930650" y="448300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446" name="Google Shape;446;p22"/>
          <p:cNvCxnSpPr/>
          <p:nvPr/>
        </p:nvCxnSpPr>
        <p:spPr>
          <a:xfrm>
            <a:off x="3600451" y="451635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447" name="Google Shape;447;p22"/>
          <p:cNvSpPr/>
          <p:nvPr/>
        </p:nvSpPr>
        <p:spPr>
          <a:xfrm>
            <a:off x="6978098" y="385179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448" name="Google Shape;448;p22"/>
          <p:cNvPicPr preferRelativeResize="0"/>
          <p:nvPr/>
        </p:nvPicPr>
        <p:blipFill rotWithShape="1">
          <a:blip r:embed="rId3">
            <a:alphaModFix/>
          </a:blip>
          <a:srcRect b="0" l="0" r="0" t="0"/>
          <a:stretch/>
        </p:blipFill>
        <p:spPr>
          <a:xfrm flipH="1">
            <a:off x="8302804" y="3810000"/>
            <a:ext cx="1270482" cy="1270482"/>
          </a:xfrm>
          <a:prstGeom prst="rect">
            <a:avLst/>
          </a:prstGeom>
          <a:noFill/>
          <a:ln>
            <a:noFill/>
          </a:ln>
        </p:spPr>
      </p:pic>
      <p:sp>
        <p:nvSpPr>
          <p:cNvPr id="449" name="Google Shape;449;p22"/>
          <p:cNvSpPr txBox="1"/>
          <p:nvPr/>
        </p:nvSpPr>
        <p:spPr>
          <a:xfrm>
            <a:off x="8315784" y="376877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450" name="Google Shape;450;p22"/>
          <p:cNvSpPr txBox="1"/>
          <p:nvPr/>
        </p:nvSpPr>
        <p:spPr>
          <a:xfrm>
            <a:off x="631271" y="417064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451" name="Google Shape;451;p22"/>
          <p:cNvCxnSpPr>
            <a:endCxn id="447" idx="3"/>
          </p:cNvCxnSpPr>
          <p:nvPr/>
        </p:nvCxnSpPr>
        <p:spPr>
          <a:xfrm rot="10800000">
            <a:off x="7467048" y="482493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452" name="Google Shape;452;p22"/>
          <p:cNvCxnSpPr/>
          <p:nvPr/>
        </p:nvCxnSpPr>
        <p:spPr>
          <a:xfrm rot="10800000">
            <a:off x="8891831" y="483554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453" name="Google Shape;453;p22"/>
          <p:cNvCxnSpPr/>
          <p:nvPr/>
        </p:nvCxnSpPr>
        <p:spPr>
          <a:xfrm rot="10800000">
            <a:off x="4308999" y="448547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454" name="Google Shape;454;p22"/>
          <p:cNvCxnSpPr>
            <a:endCxn id="455" idx="1"/>
          </p:cNvCxnSpPr>
          <p:nvPr/>
        </p:nvCxnSpPr>
        <p:spPr>
          <a:xfrm>
            <a:off x="4105649" y="516241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455" name="Google Shape;455;p22"/>
          <p:cNvSpPr/>
          <p:nvPr/>
        </p:nvSpPr>
        <p:spPr>
          <a:xfrm>
            <a:off x="5196749" y="501583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456" name="Google Shape;456;p22"/>
          <p:cNvCxnSpPr>
            <a:stCxn id="455" idx="3"/>
          </p:cNvCxnSpPr>
          <p:nvPr/>
        </p:nvCxnSpPr>
        <p:spPr>
          <a:xfrm>
            <a:off x="6241055" y="516241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457" name="Google Shape;457;p22"/>
          <p:cNvSpPr/>
          <p:nvPr/>
        </p:nvSpPr>
        <p:spPr>
          <a:xfrm>
            <a:off x="1955800" y="284625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458" name="Google Shape;458;p22"/>
          <p:cNvSpPr/>
          <p:nvPr/>
        </p:nvSpPr>
        <p:spPr>
          <a:xfrm>
            <a:off x="6098451" y="432593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459" name="Google Shape;459;p22"/>
          <p:cNvSpPr/>
          <p:nvPr/>
        </p:nvSpPr>
        <p:spPr>
          <a:xfrm>
            <a:off x="0" y="1250156"/>
            <a:ext cx="12192000" cy="46164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460" name="Google Shape;460;p2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Compiled Program’s View of the World</a:t>
            </a:r>
            <a:endParaRPr/>
          </a:p>
        </p:txBody>
      </p:sp>
      <p:sp>
        <p:nvSpPr>
          <p:cNvPr id="461" name="Google Shape;461;p22"/>
          <p:cNvSpPr txBox="1"/>
          <p:nvPr/>
        </p:nvSpPr>
        <p:spPr>
          <a:xfrm>
            <a:off x="861699" y="356473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462" name="Google Shape;462;p22"/>
          <p:cNvSpPr/>
          <p:nvPr/>
        </p:nvSpPr>
        <p:spPr>
          <a:xfrm>
            <a:off x="2201858" y="1961230"/>
            <a:ext cx="9436099"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Execution environment with restricted rights provided by OS</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463" name="Google Shape;463;p22"/>
          <p:cNvSpPr txBox="1"/>
          <p:nvPr/>
        </p:nvSpPr>
        <p:spPr>
          <a:xfrm>
            <a:off x="2724436" y="2576881"/>
            <a:ext cx="160657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Threads</a:t>
            </a:r>
            <a:endParaRPr/>
          </a:p>
        </p:txBody>
      </p:sp>
      <p:sp>
        <p:nvSpPr>
          <p:cNvPr id="464" name="Google Shape;464;p22"/>
          <p:cNvSpPr txBox="1"/>
          <p:nvPr/>
        </p:nvSpPr>
        <p:spPr>
          <a:xfrm>
            <a:off x="4695968" y="2579591"/>
            <a:ext cx="192903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Address Spaces</a:t>
            </a:r>
            <a:endParaRPr/>
          </a:p>
        </p:txBody>
      </p:sp>
      <p:sp>
        <p:nvSpPr>
          <p:cNvPr id="465" name="Google Shape;465;p22"/>
          <p:cNvSpPr txBox="1"/>
          <p:nvPr/>
        </p:nvSpPr>
        <p:spPr>
          <a:xfrm>
            <a:off x="6989960" y="2578823"/>
            <a:ext cx="96603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Files</a:t>
            </a:r>
            <a:endParaRPr/>
          </a:p>
        </p:txBody>
      </p:sp>
      <p:sp>
        <p:nvSpPr>
          <p:cNvPr id="466" name="Google Shape;466;p22"/>
          <p:cNvSpPr txBox="1"/>
          <p:nvPr/>
        </p:nvSpPr>
        <p:spPr>
          <a:xfrm>
            <a:off x="8320954" y="2578823"/>
            <a:ext cx="986150"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Sockets</a:t>
            </a:r>
            <a:endParaRPr/>
          </a:p>
        </p:txBody>
      </p:sp>
      <p:sp>
        <p:nvSpPr>
          <p:cNvPr id="467" name="Google Shape;467;p22"/>
          <p:cNvSpPr/>
          <p:nvPr/>
        </p:nvSpPr>
        <p:spPr>
          <a:xfrm>
            <a:off x="553329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a:t>
            </a:r>
            <a:endParaRPr/>
          </a:p>
        </p:txBody>
      </p:sp>
      <p:sp>
        <p:nvSpPr>
          <p:cNvPr id="468" name="Google Shape;468;p22"/>
          <p:cNvSpPr/>
          <p:nvPr/>
        </p:nvSpPr>
        <p:spPr>
          <a:xfrm>
            <a:off x="578094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469" name="Google Shape;469;p22"/>
          <p:cNvSpPr txBox="1"/>
          <p:nvPr/>
        </p:nvSpPr>
        <p:spPr>
          <a:xfrm>
            <a:off x="2438400" y="3511630"/>
            <a:ext cx="9053164" cy="101566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Application’s “machine” </a:t>
            </a:r>
            <a:r>
              <a:rPr b="1" i="1" lang="en-US" sz="2000">
                <a:solidFill>
                  <a:schemeClr val="dk1"/>
                </a:solidFill>
                <a:latin typeface="Gill Sans"/>
                <a:ea typeface="Gill Sans"/>
                <a:cs typeface="Gill Sans"/>
                <a:sym typeface="Gill Sans"/>
              </a:rPr>
              <a:t>is</a:t>
            </a:r>
            <a:r>
              <a:rPr b="1" lang="en-US" sz="2000">
                <a:solidFill>
                  <a:schemeClr val="dk1"/>
                </a:solidFill>
                <a:latin typeface="Gill Sans"/>
                <a:ea typeface="Gill Sans"/>
                <a:cs typeface="Gill Sans"/>
                <a:sym typeface="Gill Sans"/>
              </a:rPr>
              <a:t> the process abstraction provided by the OS</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Each running program runs in its own process</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Processes provide nicer interfaces than raw hardware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3"/>
          <p:cNvSpPr/>
          <p:nvPr/>
        </p:nvSpPr>
        <p:spPr>
          <a:xfrm>
            <a:off x="654050" y="364490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75" name="Google Shape;475;p23"/>
          <p:cNvSpPr/>
          <p:nvPr/>
        </p:nvSpPr>
        <p:spPr>
          <a:xfrm>
            <a:off x="2201858" y="379253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476" name="Google Shape;476;p23"/>
          <p:cNvSpPr/>
          <p:nvPr/>
        </p:nvSpPr>
        <p:spPr>
          <a:xfrm>
            <a:off x="5009666" y="383937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477" name="Google Shape;477;p23"/>
          <p:cNvGrpSpPr/>
          <p:nvPr/>
        </p:nvGrpSpPr>
        <p:grpSpPr>
          <a:xfrm>
            <a:off x="3244850" y="4249739"/>
            <a:ext cx="533400" cy="304800"/>
            <a:chOff x="3124200" y="3657600"/>
            <a:chExt cx="533400" cy="304800"/>
          </a:xfrm>
        </p:grpSpPr>
        <p:sp>
          <p:nvSpPr>
            <p:cNvPr id="478" name="Google Shape;478;p23"/>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79" name="Google Shape;479;p23"/>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480" name="Google Shape;480;p23"/>
          <p:cNvSpPr/>
          <p:nvPr/>
        </p:nvSpPr>
        <p:spPr>
          <a:xfrm>
            <a:off x="5433151" y="418781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81" name="Google Shape;481;p23"/>
          <p:cNvSpPr/>
          <p:nvPr/>
        </p:nvSpPr>
        <p:spPr>
          <a:xfrm>
            <a:off x="5302250" y="427910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82" name="Google Shape;482;p23"/>
          <p:cNvSpPr/>
          <p:nvPr/>
        </p:nvSpPr>
        <p:spPr>
          <a:xfrm>
            <a:off x="5171349" y="436251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483" name="Google Shape;483;p23"/>
          <p:cNvGrpSpPr/>
          <p:nvPr/>
        </p:nvGrpSpPr>
        <p:grpSpPr>
          <a:xfrm>
            <a:off x="4432116" y="3777606"/>
            <a:ext cx="712053" cy="710043"/>
            <a:chOff x="4121335" y="2654300"/>
            <a:chExt cx="712053" cy="828477"/>
          </a:xfrm>
        </p:grpSpPr>
        <p:sp>
          <p:nvSpPr>
            <p:cNvPr id="484" name="Google Shape;484;p23"/>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485" name="Google Shape;485;p23"/>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486" name="Google Shape;486;p23"/>
          <p:cNvCxnSpPr/>
          <p:nvPr/>
        </p:nvCxnSpPr>
        <p:spPr>
          <a:xfrm flipH="1" rot="10800000">
            <a:off x="3930650" y="440680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487" name="Google Shape;487;p23"/>
          <p:cNvCxnSpPr/>
          <p:nvPr/>
        </p:nvCxnSpPr>
        <p:spPr>
          <a:xfrm>
            <a:off x="3600451" y="444015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488" name="Google Shape;488;p23"/>
          <p:cNvSpPr/>
          <p:nvPr/>
        </p:nvSpPr>
        <p:spPr>
          <a:xfrm>
            <a:off x="6978098" y="377559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489" name="Google Shape;489;p23"/>
          <p:cNvPicPr preferRelativeResize="0"/>
          <p:nvPr/>
        </p:nvPicPr>
        <p:blipFill rotWithShape="1">
          <a:blip r:embed="rId3">
            <a:alphaModFix/>
          </a:blip>
          <a:srcRect b="0" l="0" r="0" t="0"/>
          <a:stretch/>
        </p:blipFill>
        <p:spPr>
          <a:xfrm flipH="1">
            <a:off x="8302804" y="3733800"/>
            <a:ext cx="1270482" cy="1270482"/>
          </a:xfrm>
          <a:prstGeom prst="rect">
            <a:avLst/>
          </a:prstGeom>
          <a:noFill/>
          <a:ln>
            <a:noFill/>
          </a:ln>
        </p:spPr>
      </p:pic>
      <p:sp>
        <p:nvSpPr>
          <p:cNvPr id="490" name="Google Shape;490;p23"/>
          <p:cNvSpPr txBox="1"/>
          <p:nvPr/>
        </p:nvSpPr>
        <p:spPr>
          <a:xfrm>
            <a:off x="8315784" y="369257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491" name="Google Shape;491;p23"/>
          <p:cNvSpPr txBox="1"/>
          <p:nvPr/>
        </p:nvSpPr>
        <p:spPr>
          <a:xfrm>
            <a:off x="631271" y="409444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492" name="Google Shape;492;p23"/>
          <p:cNvCxnSpPr>
            <a:endCxn id="488" idx="3"/>
          </p:cNvCxnSpPr>
          <p:nvPr/>
        </p:nvCxnSpPr>
        <p:spPr>
          <a:xfrm rot="10800000">
            <a:off x="7467048" y="474873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493" name="Google Shape;493;p23"/>
          <p:cNvCxnSpPr/>
          <p:nvPr/>
        </p:nvCxnSpPr>
        <p:spPr>
          <a:xfrm rot="10800000">
            <a:off x="8891831" y="475934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494" name="Google Shape;494;p23"/>
          <p:cNvCxnSpPr/>
          <p:nvPr/>
        </p:nvCxnSpPr>
        <p:spPr>
          <a:xfrm rot="10800000">
            <a:off x="4308999" y="440927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495" name="Google Shape;495;p23"/>
          <p:cNvCxnSpPr>
            <a:endCxn id="496" idx="1"/>
          </p:cNvCxnSpPr>
          <p:nvPr/>
        </p:nvCxnSpPr>
        <p:spPr>
          <a:xfrm>
            <a:off x="4105649" y="508621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496" name="Google Shape;496;p23"/>
          <p:cNvSpPr/>
          <p:nvPr/>
        </p:nvSpPr>
        <p:spPr>
          <a:xfrm>
            <a:off x="5196749" y="493963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497" name="Google Shape;497;p23"/>
          <p:cNvCxnSpPr>
            <a:stCxn id="496" idx="3"/>
          </p:cNvCxnSpPr>
          <p:nvPr/>
        </p:nvCxnSpPr>
        <p:spPr>
          <a:xfrm>
            <a:off x="6241055" y="508621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498" name="Google Shape;498;p23"/>
          <p:cNvSpPr/>
          <p:nvPr/>
        </p:nvSpPr>
        <p:spPr>
          <a:xfrm>
            <a:off x="1955800" y="277005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499" name="Google Shape;499;p23"/>
          <p:cNvSpPr/>
          <p:nvPr/>
        </p:nvSpPr>
        <p:spPr>
          <a:xfrm>
            <a:off x="6098451" y="424973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500" name="Google Shape;500;p23"/>
          <p:cNvSpPr txBox="1"/>
          <p:nvPr/>
        </p:nvSpPr>
        <p:spPr>
          <a:xfrm>
            <a:off x="861699" y="348853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501" name="Google Shape;501;p23"/>
          <p:cNvSpPr/>
          <p:nvPr/>
        </p:nvSpPr>
        <p:spPr>
          <a:xfrm>
            <a:off x="0" y="1250156"/>
            <a:ext cx="12192000" cy="46164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502" name="Google Shape;502;p2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System Programmer’s View of the World</a:t>
            </a:r>
            <a:endParaRPr/>
          </a:p>
        </p:txBody>
      </p:sp>
      <p:sp>
        <p:nvSpPr>
          <p:cNvPr id="503" name="Google Shape;503;p23"/>
          <p:cNvSpPr/>
          <p:nvPr/>
        </p:nvSpPr>
        <p:spPr>
          <a:xfrm>
            <a:off x="2201858" y="1885030"/>
            <a:ext cx="9436099" cy="936847"/>
          </a:xfrm>
          <a:prstGeom prst="rect">
            <a:avLst/>
          </a:prstGeom>
          <a:solidFill>
            <a:srgbClr val="C495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Execution environment with restricted rights provided by OS</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504" name="Google Shape;504;p23"/>
          <p:cNvSpPr txBox="1"/>
          <p:nvPr/>
        </p:nvSpPr>
        <p:spPr>
          <a:xfrm>
            <a:off x="2724436" y="2500681"/>
            <a:ext cx="160657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Threads</a:t>
            </a:r>
            <a:endParaRPr/>
          </a:p>
        </p:txBody>
      </p:sp>
      <p:sp>
        <p:nvSpPr>
          <p:cNvPr id="505" name="Google Shape;505;p23"/>
          <p:cNvSpPr txBox="1"/>
          <p:nvPr/>
        </p:nvSpPr>
        <p:spPr>
          <a:xfrm>
            <a:off x="4695968" y="2503391"/>
            <a:ext cx="192903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Address Spaces</a:t>
            </a:r>
            <a:endParaRPr/>
          </a:p>
        </p:txBody>
      </p:sp>
      <p:sp>
        <p:nvSpPr>
          <p:cNvPr id="506" name="Google Shape;506;p23"/>
          <p:cNvSpPr txBox="1"/>
          <p:nvPr/>
        </p:nvSpPr>
        <p:spPr>
          <a:xfrm>
            <a:off x="6989960" y="2502623"/>
            <a:ext cx="96603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Files</a:t>
            </a:r>
            <a:endParaRPr/>
          </a:p>
        </p:txBody>
      </p:sp>
      <p:sp>
        <p:nvSpPr>
          <p:cNvPr id="507" name="Google Shape;507;p23"/>
          <p:cNvSpPr txBox="1"/>
          <p:nvPr/>
        </p:nvSpPr>
        <p:spPr>
          <a:xfrm>
            <a:off x="8320954" y="2502623"/>
            <a:ext cx="986150"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Sockets</a:t>
            </a:r>
            <a:endParaRPr/>
          </a:p>
        </p:txBody>
      </p:sp>
      <p:sp>
        <p:nvSpPr>
          <p:cNvPr id="508" name="Google Shape;508;p23"/>
          <p:cNvSpPr/>
          <p:nvPr/>
        </p:nvSpPr>
        <p:spPr>
          <a:xfrm>
            <a:off x="5533299" y="762000"/>
            <a:ext cx="2014336" cy="1284975"/>
          </a:xfrm>
          <a:prstGeom prst="foldedCorner">
            <a:avLst>
              <a:gd fmla="val 21333" name="adj"/>
            </a:avLst>
          </a:prstGeom>
          <a:solidFill>
            <a:schemeClr val="lt1"/>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a:t>
            </a:r>
            <a:endParaRPr/>
          </a:p>
        </p:txBody>
      </p:sp>
      <p:sp>
        <p:nvSpPr>
          <p:cNvPr id="509" name="Google Shape;509;p23"/>
          <p:cNvSpPr/>
          <p:nvPr/>
        </p:nvSpPr>
        <p:spPr>
          <a:xfrm>
            <a:off x="419100" y="188503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pic>
        <p:nvPicPr>
          <p:cNvPr descr="A picture containing table, knife&#10;&#10;Description automatically generated" id="510" name="Google Shape;510;p23"/>
          <p:cNvPicPr preferRelativeResize="0"/>
          <p:nvPr/>
        </p:nvPicPr>
        <p:blipFill rotWithShape="1">
          <a:blip r:embed="rId4">
            <a:alphaModFix/>
          </a:blip>
          <a:srcRect b="0" l="0" r="0" t="0"/>
          <a:stretch/>
        </p:blipFill>
        <p:spPr>
          <a:xfrm>
            <a:off x="5663634" y="1215278"/>
            <a:ext cx="1628278" cy="793566"/>
          </a:xfrm>
          <a:prstGeom prst="rect">
            <a:avLst/>
          </a:prstGeom>
          <a:noFill/>
          <a:ln>
            <a:noFill/>
          </a:ln>
        </p:spPr>
      </p:pic>
      <p:sp>
        <p:nvSpPr>
          <p:cNvPr id="511" name="Google Shape;511;p23"/>
          <p:cNvSpPr/>
          <p:nvPr/>
        </p:nvSpPr>
        <p:spPr>
          <a:xfrm>
            <a:off x="2987261" y="1183479"/>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512" name="Google Shape;512;p23"/>
          <p:cNvCxnSpPr/>
          <p:nvPr/>
        </p:nvCxnSpPr>
        <p:spPr>
          <a:xfrm>
            <a:off x="4423299" y="1423772"/>
            <a:ext cx="1052850" cy="0"/>
          </a:xfrm>
          <a:prstGeom prst="straightConnector1">
            <a:avLst/>
          </a:prstGeom>
          <a:noFill/>
          <a:ln cap="flat" cmpd="sng" w="12700">
            <a:solidFill>
              <a:schemeClr val="dk1"/>
            </a:solidFill>
            <a:prstDash val="solid"/>
            <a:round/>
            <a:headEnd len="sm" w="sm" type="none"/>
            <a:tailEnd len="med" w="med" type="triangle"/>
          </a:ln>
        </p:spPr>
      </p:cxnSp>
      <p:sp>
        <p:nvSpPr>
          <p:cNvPr id="513" name="Google Shape;513;p23"/>
          <p:cNvSpPr txBox="1"/>
          <p:nvPr/>
        </p:nvSpPr>
        <p:spPr>
          <a:xfrm>
            <a:off x="4474955" y="1074249"/>
            <a:ext cx="9144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Linker</a:t>
            </a:r>
            <a:endParaRPr/>
          </a:p>
        </p:txBody>
      </p:sp>
      <p:sp>
        <p:nvSpPr>
          <p:cNvPr id="514" name="Google Shape;514;p23"/>
          <p:cNvSpPr txBox="1"/>
          <p:nvPr/>
        </p:nvSpPr>
        <p:spPr>
          <a:xfrm>
            <a:off x="2438400" y="3435430"/>
            <a:ext cx="9053164" cy="101566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Application’s “machine” </a:t>
            </a:r>
            <a:r>
              <a:rPr b="1" i="1" lang="en-US" sz="2000">
                <a:solidFill>
                  <a:schemeClr val="dk1"/>
                </a:solidFill>
                <a:latin typeface="Gill Sans"/>
                <a:ea typeface="Gill Sans"/>
                <a:cs typeface="Gill Sans"/>
                <a:sym typeface="Gill Sans"/>
              </a:rPr>
              <a:t>is</a:t>
            </a:r>
            <a:r>
              <a:rPr b="1" lang="en-US" sz="2000">
                <a:solidFill>
                  <a:schemeClr val="dk1"/>
                </a:solidFill>
                <a:latin typeface="Gill Sans"/>
                <a:ea typeface="Gill Sans"/>
                <a:cs typeface="Gill Sans"/>
                <a:sym typeface="Gill Sans"/>
              </a:rPr>
              <a:t> the process abstraction provided by the OS</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Each running program runs in its own process</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Processes provide nicer interfaces than raw hardware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What’s in a Process?</a:t>
            </a:r>
            <a:endParaRPr/>
          </a:p>
        </p:txBody>
      </p:sp>
      <p:sp>
        <p:nvSpPr>
          <p:cNvPr id="520" name="Google Shape;520;p24"/>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p>
            <a:pPr indent="0" lvl="0" marL="0" rtl="0" algn="l">
              <a:lnSpc>
                <a:spcPct val="90000"/>
              </a:lnSpc>
              <a:spcBef>
                <a:spcPts val="0"/>
              </a:spcBef>
              <a:spcAft>
                <a:spcPts val="0"/>
              </a:spcAft>
              <a:buClr>
                <a:schemeClr val="dk1"/>
              </a:buClr>
              <a:buSzPts val="2400"/>
              <a:buFont typeface="Gill Sans"/>
              <a:buNone/>
            </a:pPr>
            <a:r>
              <a:rPr b="1" lang="en-US"/>
              <a:t>A process consists of:</a:t>
            </a:r>
            <a:endParaRPr/>
          </a:p>
          <a:p>
            <a:pPr indent="-285750" lvl="0" marL="285750" rtl="0" algn="l">
              <a:lnSpc>
                <a:spcPct val="90000"/>
              </a:lnSpc>
              <a:spcBef>
                <a:spcPts val="720"/>
              </a:spcBef>
              <a:spcAft>
                <a:spcPts val="0"/>
              </a:spcAft>
              <a:buClr>
                <a:schemeClr val="dk1"/>
              </a:buClr>
              <a:buSzPts val="2400"/>
              <a:buFont typeface="Gill Sans"/>
              <a:buChar char="•"/>
            </a:pPr>
            <a:r>
              <a:rPr lang="en-US"/>
              <a:t>Address Space</a:t>
            </a:r>
            <a:endParaRPr/>
          </a:p>
          <a:p>
            <a:pPr indent="-285750" lvl="0" marL="285750" rtl="0" algn="l">
              <a:lnSpc>
                <a:spcPct val="90000"/>
              </a:lnSpc>
              <a:spcBef>
                <a:spcPts val="720"/>
              </a:spcBef>
              <a:spcAft>
                <a:spcPts val="0"/>
              </a:spcAft>
              <a:buClr>
                <a:schemeClr val="dk1"/>
              </a:buClr>
              <a:buSzPts val="2400"/>
              <a:buFont typeface="Gill Sans"/>
              <a:buChar char="•"/>
            </a:pPr>
            <a:r>
              <a:rPr lang="en-US"/>
              <a:t>One or more threads of control executing in that address space</a:t>
            </a:r>
            <a:endParaRPr/>
          </a:p>
          <a:p>
            <a:pPr indent="-285750" lvl="0" marL="285750" rtl="0" algn="l">
              <a:lnSpc>
                <a:spcPct val="90000"/>
              </a:lnSpc>
              <a:spcBef>
                <a:spcPts val="720"/>
              </a:spcBef>
              <a:spcAft>
                <a:spcPts val="0"/>
              </a:spcAft>
              <a:buClr>
                <a:schemeClr val="dk1"/>
              </a:buClr>
              <a:buSzPts val="2400"/>
              <a:buFont typeface="Gill Sans"/>
              <a:buChar char="•"/>
            </a:pPr>
            <a:r>
              <a:rPr lang="en-US"/>
              <a:t>Additional system state associated with it</a:t>
            </a:r>
            <a:endParaRPr/>
          </a:p>
          <a:p>
            <a:pPr indent="-228600" lvl="1" marL="685800" rtl="0" algn="l">
              <a:lnSpc>
                <a:spcPct val="90000"/>
              </a:lnSpc>
              <a:spcBef>
                <a:spcPts val="660"/>
              </a:spcBef>
              <a:spcAft>
                <a:spcPts val="0"/>
              </a:spcAft>
              <a:buClr>
                <a:schemeClr val="dk1"/>
              </a:buClr>
              <a:buSzPts val="2200"/>
              <a:buFont typeface="Gill Sans"/>
              <a:buChar char="–"/>
            </a:pPr>
            <a:r>
              <a:rPr lang="en-US"/>
              <a:t>Open files</a:t>
            </a:r>
            <a:endParaRPr/>
          </a:p>
          <a:p>
            <a:pPr indent="-228600" lvl="1" marL="685800" rtl="0" algn="l">
              <a:lnSpc>
                <a:spcPct val="90000"/>
              </a:lnSpc>
              <a:spcBef>
                <a:spcPts val="660"/>
              </a:spcBef>
              <a:spcAft>
                <a:spcPts val="0"/>
              </a:spcAft>
              <a:buClr>
                <a:schemeClr val="dk1"/>
              </a:buClr>
              <a:buSzPts val="2200"/>
              <a:buFont typeface="Gill Sans"/>
              <a:buChar char="–"/>
            </a:pPr>
            <a:r>
              <a:rPr lang="en-US"/>
              <a:t>Open sockets (network connections)</a:t>
            </a:r>
            <a:endParaRPr/>
          </a:p>
          <a:p>
            <a:pPr indent="-228600" lvl="1" marL="685800" rtl="0" algn="l">
              <a:lnSpc>
                <a:spcPct val="90000"/>
              </a:lnSpc>
              <a:spcBef>
                <a:spcPts val="660"/>
              </a:spcBef>
              <a:spcAft>
                <a:spcPts val="0"/>
              </a:spcAft>
              <a:buClr>
                <a:schemeClr val="dk1"/>
              </a:buClr>
              <a:buSzPts val="2200"/>
              <a:buFont typeface="Gill Sans"/>
              <a:buChar char="–"/>
            </a:pPr>
            <a:r>
              <a:rPr lang="en-US"/>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5"/>
          <p:cNvSpPr txBox="1"/>
          <p:nvPr>
            <p:ph type="title"/>
          </p:nvPr>
        </p:nvSpPr>
        <p:spPr>
          <a:xfrm>
            <a:off x="-152400" y="1447800"/>
            <a:ext cx="447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For Example…</a:t>
            </a:r>
            <a:endParaRPr/>
          </a:p>
        </p:txBody>
      </p:sp>
      <p:pic>
        <p:nvPicPr>
          <p:cNvPr descr="Graphical user interface, application, table&#10;&#10;Description automatically generated" id="526" name="Google Shape;526;p25"/>
          <p:cNvPicPr preferRelativeResize="0"/>
          <p:nvPr/>
        </p:nvPicPr>
        <p:blipFill rotWithShape="1">
          <a:blip r:embed="rId3">
            <a:alphaModFix/>
          </a:blip>
          <a:srcRect b="0" l="0" r="0" t="0"/>
          <a:stretch/>
        </p:blipFill>
        <p:spPr>
          <a:xfrm>
            <a:off x="3352800" y="685800"/>
            <a:ext cx="6062171" cy="609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6"/>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532" name="Google Shape;532;p26"/>
          <p:cNvSpPr/>
          <p:nvPr/>
        </p:nvSpPr>
        <p:spPr>
          <a:xfrm>
            <a:off x="0" y="1250950"/>
            <a:ext cx="12192000" cy="46164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533" name="Google Shape;533;p2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Operating System’s View of the World</a:t>
            </a:r>
            <a:endParaRPr/>
          </a:p>
        </p:txBody>
      </p:sp>
      <p:sp>
        <p:nvSpPr>
          <p:cNvPr id="534" name="Google Shape;534;p26"/>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35" name="Google Shape;535;p26"/>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536" name="Google Shape;536;p26"/>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537" name="Google Shape;537;p26"/>
          <p:cNvGrpSpPr/>
          <p:nvPr/>
        </p:nvGrpSpPr>
        <p:grpSpPr>
          <a:xfrm>
            <a:off x="3244850" y="4345909"/>
            <a:ext cx="533400" cy="304800"/>
            <a:chOff x="3124200" y="3657600"/>
            <a:chExt cx="533400" cy="304800"/>
          </a:xfrm>
        </p:grpSpPr>
        <p:sp>
          <p:nvSpPr>
            <p:cNvPr id="538" name="Google Shape;538;p26"/>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39" name="Google Shape;539;p26"/>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540" name="Google Shape;540;p26"/>
          <p:cNvSpPr/>
          <p:nvPr/>
        </p:nvSpPr>
        <p:spPr>
          <a:xfrm>
            <a:off x="5433151" y="428398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41" name="Google Shape;541;p26"/>
          <p:cNvSpPr/>
          <p:nvPr/>
        </p:nvSpPr>
        <p:spPr>
          <a:xfrm>
            <a:off x="5302250" y="437527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42" name="Google Shape;542;p26"/>
          <p:cNvSpPr/>
          <p:nvPr/>
        </p:nvSpPr>
        <p:spPr>
          <a:xfrm>
            <a:off x="5171349" y="445868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543" name="Google Shape;543;p26"/>
          <p:cNvGrpSpPr/>
          <p:nvPr/>
        </p:nvGrpSpPr>
        <p:grpSpPr>
          <a:xfrm>
            <a:off x="4432116" y="3873776"/>
            <a:ext cx="712053" cy="710043"/>
            <a:chOff x="4121335" y="2654300"/>
            <a:chExt cx="712053" cy="828477"/>
          </a:xfrm>
        </p:grpSpPr>
        <p:sp>
          <p:nvSpPr>
            <p:cNvPr id="544" name="Google Shape;544;p26"/>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45" name="Google Shape;545;p26"/>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546" name="Google Shape;546;p26"/>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547" name="Google Shape;547;p26"/>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548" name="Google Shape;548;p26"/>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549" name="Google Shape;549;p26"/>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550" name="Google Shape;550;p26"/>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551" name="Google Shape;551;p26"/>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552" name="Google Shape;552;p26"/>
          <p:cNvCxnSpPr>
            <a:endCxn id="548"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553" name="Google Shape;553;p26"/>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554" name="Google Shape;554;p26"/>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555" name="Google Shape;555;p26"/>
          <p:cNvCxnSpPr>
            <a:endCxn id="556"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556" name="Google Shape;556;p26"/>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557" name="Google Shape;557;p26"/>
          <p:cNvCxnSpPr>
            <a:stCxn id="556"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558" name="Google Shape;558;p26"/>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559" name="Google Shape;559;p26"/>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560" name="Google Shape;560;p26"/>
          <p:cNvSpPr/>
          <p:nvPr/>
        </p:nvSpPr>
        <p:spPr>
          <a:xfrm>
            <a:off x="2201859"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561" name="Google Shape;561;p26"/>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562" name="Google Shape;562;p26"/>
          <p:cNvSpPr/>
          <p:nvPr/>
        </p:nvSpPr>
        <p:spPr>
          <a:xfrm>
            <a:off x="6098451" y="434590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563" name="Google Shape;563;p26"/>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564" name="Google Shape;564;p26"/>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565" name="Google Shape;565;p26"/>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566" name="Google Shape;566;p26"/>
          <p:cNvSpPr/>
          <p:nvPr/>
        </p:nvSpPr>
        <p:spPr>
          <a:xfrm>
            <a:off x="6933883"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567" name="Google Shape;567;p26"/>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568" name="Google Shape;568;p26"/>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569" name="Google Shape;569;p26"/>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570" name="Google Shape;570;p26"/>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571" name="Google Shape;571;p26"/>
          <p:cNvSpPr/>
          <p:nvPr/>
        </p:nvSpPr>
        <p:spPr>
          <a:xfrm>
            <a:off x="3553551" y="762794"/>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572" name="Google Shape;572;p26"/>
          <p:cNvSpPr/>
          <p:nvPr/>
        </p:nvSpPr>
        <p:spPr>
          <a:xfrm>
            <a:off x="3801201" y="171296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573" name="Google Shape;573;p26"/>
          <p:cNvSpPr/>
          <p:nvPr/>
        </p:nvSpPr>
        <p:spPr>
          <a:xfrm>
            <a:off x="8375029" y="75674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574" name="Google Shape;574;p26"/>
          <p:cNvSpPr/>
          <p:nvPr/>
        </p:nvSpPr>
        <p:spPr>
          <a:xfrm>
            <a:off x="8622679" y="170691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7"/>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580" name="Google Shape;580;p27"/>
          <p:cNvSpPr/>
          <p:nvPr/>
        </p:nvSpPr>
        <p:spPr>
          <a:xfrm>
            <a:off x="140430" y="457200"/>
            <a:ext cx="12192000" cy="5555247"/>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581" name="Google Shape;581;p27"/>
          <p:cNvSpPr/>
          <p:nvPr/>
        </p:nvSpPr>
        <p:spPr>
          <a:xfrm>
            <a:off x="6933883"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582" name="Google Shape;582;p27"/>
          <p:cNvSpPr/>
          <p:nvPr/>
        </p:nvSpPr>
        <p:spPr>
          <a:xfrm>
            <a:off x="8375029" y="75674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Running</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583" name="Google Shape;583;p27"/>
          <p:cNvSpPr/>
          <p:nvPr/>
        </p:nvSpPr>
        <p:spPr>
          <a:xfrm>
            <a:off x="8622679" y="170691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584" name="Google Shape;584;p2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Operating System’s View of the World</a:t>
            </a:r>
            <a:endParaRPr/>
          </a:p>
        </p:txBody>
      </p:sp>
      <p:sp>
        <p:nvSpPr>
          <p:cNvPr id="585" name="Google Shape;585;p27"/>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86" name="Google Shape;586;p27"/>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587" name="Google Shape;587;p27"/>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588" name="Google Shape;588;p27"/>
          <p:cNvGrpSpPr/>
          <p:nvPr/>
        </p:nvGrpSpPr>
        <p:grpSpPr>
          <a:xfrm>
            <a:off x="3244850" y="4345909"/>
            <a:ext cx="533400" cy="304800"/>
            <a:chOff x="3124200" y="3657600"/>
            <a:chExt cx="533400" cy="304800"/>
          </a:xfrm>
        </p:grpSpPr>
        <p:sp>
          <p:nvSpPr>
            <p:cNvPr id="589" name="Google Shape;589;p27"/>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90" name="Google Shape;590;p27"/>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591" name="Google Shape;591;p27"/>
          <p:cNvSpPr/>
          <p:nvPr/>
        </p:nvSpPr>
        <p:spPr>
          <a:xfrm>
            <a:off x="5433151" y="428398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92" name="Google Shape;592;p27"/>
          <p:cNvSpPr/>
          <p:nvPr/>
        </p:nvSpPr>
        <p:spPr>
          <a:xfrm>
            <a:off x="5302250" y="437527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93" name="Google Shape;593;p27"/>
          <p:cNvSpPr/>
          <p:nvPr/>
        </p:nvSpPr>
        <p:spPr>
          <a:xfrm>
            <a:off x="5171349" y="445868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594" name="Google Shape;594;p27"/>
          <p:cNvGrpSpPr/>
          <p:nvPr/>
        </p:nvGrpSpPr>
        <p:grpSpPr>
          <a:xfrm>
            <a:off x="4428910" y="3873776"/>
            <a:ext cx="718466" cy="710043"/>
            <a:chOff x="4118129" y="2654300"/>
            <a:chExt cx="718466" cy="828477"/>
          </a:xfrm>
        </p:grpSpPr>
        <p:sp>
          <p:nvSpPr>
            <p:cNvPr id="595" name="Google Shape;595;p27"/>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596" name="Google Shape;596;p27"/>
            <p:cNvSpPr txBox="1"/>
            <p:nvPr/>
          </p:nvSpPr>
          <p:spPr>
            <a:xfrm>
              <a:off x="4118129" y="2654300"/>
              <a:ext cx="718466"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597" name="Google Shape;597;p27"/>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598" name="Google Shape;598;p27"/>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599" name="Google Shape;599;p27"/>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600" name="Google Shape;600;p27"/>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601" name="Google Shape;601;p27"/>
          <p:cNvSpPr txBox="1"/>
          <p:nvPr/>
        </p:nvSpPr>
        <p:spPr>
          <a:xfrm>
            <a:off x="8309372" y="3788747"/>
            <a:ext cx="112082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602" name="Google Shape;602;p27"/>
          <p:cNvSpPr txBox="1"/>
          <p:nvPr/>
        </p:nvSpPr>
        <p:spPr>
          <a:xfrm>
            <a:off x="631271" y="4190612"/>
            <a:ext cx="138211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603" name="Google Shape;603;p27"/>
          <p:cNvCxnSpPr>
            <a:endCxn id="599"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604" name="Google Shape;604;p27"/>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605" name="Google Shape;605;p27"/>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606" name="Google Shape;606;p27"/>
          <p:cNvCxnSpPr>
            <a:endCxn id="607"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607" name="Google Shape;607;p27"/>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608" name="Google Shape;608;p27"/>
          <p:cNvCxnSpPr>
            <a:stCxn id="607"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609" name="Google Shape;609;p27"/>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610" name="Google Shape;610;p27"/>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611" name="Google Shape;611;p27"/>
          <p:cNvSpPr/>
          <p:nvPr/>
        </p:nvSpPr>
        <p:spPr>
          <a:xfrm>
            <a:off x="2201859"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612" name="Google Shape;612;p27"/>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613" name="Google Shape;613;p27"/>
          <p:cNvSpPr/>
          <p:nvPr/>
        </p:nvSpPr>
        <p:spPr>
          <a:xfrm>
            <a:off x="6098451" y="434590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614" name="Google Shape;614;p27"/>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615" name="Google Shape;615;p27"/>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616" name="Google Shape;616;p27"/>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617" name="Google Shape;617;p27"/>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618" name="Google Shape;618;p27"/>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619" name="Google Shape;619;p27"/>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620" name="Google Shape;620;p27"/>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621" name="Google Shape;621;p27"/>
          <p:cNvSpPr/>
          <p:nvPr/>
        </p:nvSpPr>
        <p:spPr>
          <a:xfrm>
            <a:off x="3553551" y="762794"/>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Running</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622" name="Google Shape;622;p27"/>
          <p:cNvSpPr/>
          <p:nvPr/>
        </p:nvSpPr>
        <p:spPr>
          <a:xfrm>
            <a:off x="3801201" y="171296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623" name="Google Shape;623;p27"/>
          <p:cNvSpPr txBox="1"/>
          <p:nvPr/>
        </p:nvSpPr>
        <p:spPr>
          <a:xfrm>
            <a:off x="1504950" y="850878"/>
            <a:ext cx="9848849" cy="707886"/>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OS translates from hardware interface to application interface</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Gill Sans"/>
                <a:ea typeface="Gill Sans"/>
                <a:cs typeface="Gill Sans"/>
                <a:sym typeface="Gill Sans"/>
              </a:rPr>
              <a:t>OS provides each running program with its own process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8"/>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9"/>
          <p:cNvSpPr txBox="1"/>
          <p:nvPr>
            <p:ph type="title"/>
          </p:nvPr>
        </p:nvSpPr>
        <p:spPr>
          <a:xfrm>
            <a:off x="1219200" y="25908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br>
              <a:rPr lang="en-US"/>
            </a:br>
            <a:br>
              <a:rPr lang="en-US"/>
            </a:br>
            <a:r>
              <a:rPr lang="en-US"/>
              <a:t>Referee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b="0" l="0" r="0" t="0"/>
          <a:stretch/>
        </p:blipFill>
        <p:spPr>
          <a:xfrm>
            <a:off x="2590801" y="990601"/>
            <a:ext cx="6773863" cy="5440363"/>
          </a:xfrm>
          <a:prstGeom prst="rect">
            <a:avLst/>
          </a:prstGeom>
          <a:noFill/>
          <a:ln>
            <a:noFill/>
          </a:ln>
        </p:spPr>
      </p:pic>
      <p:sp>
        <p:nvSpPr>
          <p:cNvPr id="119" name="Google Shape;119;p3"/>
          <p:cNvSpPr txBox="1"/>
          <p:nvPr>
            <p:ph type="title"/>
          </p:nvPr>
        </p:nvSpPr>
        <p:spPr>
          <a:xfrm>
            <a:off x="1981200" y="152400"/>
            <a:ext cx="80772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Greatest Artifact of Human Civilization…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30"/>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endParaRPr/>
          </a:p>
        </p:txBody>
      </p:sp>
      <p:sp>
        <p:nvSpPr>
          <p:cNvPr id="639" name="Google Shape;639;p30"/>
          <p:cNvSpPr txBox="1"/>
          <p:nvPr>
            <p:ph idx="1" type="body"/>
          </p:nvPr>
        </p:nvSpPr>
        <p:spPr>
          <a:xfrm>
            <a:off x="2239617" y="1825625"/>
            <a:ext cx="9114183" cy="4351338"/>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rgbClr val="FF0000"/>
              </a:buClr>
              <a:buSzPts val="2400"/>
              <a:buFont typeface="Gill Sans"/>
              <a:buChar char="•"/>
            </a:pPr>
            <a:r>
              <a:rPr lang="en-US">
                <a:solidFill>
                  <a:srgbClr val="FF0000"/>
                </a:solidFill>
              </a:rPr>
              <a:t>Referee</a:t>
            </a:r>
            <a:endParaRPr/>
          </a:p>
          <a:p>
            <a:pPr indent="-228600" lvl="1" marL="685800" rtl="0" algn="l">
              <a:lnSpc>
                <a:spcPct val="90000"/>
              </a:lnSpc>
              <a:spcBef>
                <a:spcPts val="660"/>
              </a:spcBef>
              <a:spcAft>
                <a:spcPts val="0"/>
              </a:spcAft>
              <a:buClr>
                <a:srgbClr val="FF0000"/>
              </a:buClr>
              <a:buSzPts val="2200"/>
              <a:buFont typeface="Gill Sans"/>
              <a:buChar char="–"/>
            </a:pPr>
            <a:r>
              <a:rPr lang="en-US">
                <a:solidFill>
                  <a:srgbClr val="FF0000"/>
                </a:solidFill>
              </a:rPr>
              <a:t>Manage protection, isolation, and sharing of resources</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Resource allocation and communication</a:t>
            </a:r>
            <a:endParaRPr/>
          </a:p>
          <a:p>
            <a:pPr indent="-285750" lvl="0" marL="285750" rtl="0" algn="l">
              <a:lnSpc>
                <a:spcPct val="90000"/>
              </a:lnSpc>
              <a:spcBef>
                <a:spcPts val="720"/>
              </a:spcBef>
              <a:spcAft>
                <a:spcPts val="0"/>
              </a:spcAft>
              <a:buClr>
                <a:schemeClr val="dk1"/>
              </a:buClr>
              <a:buSzPts val="2400"/>
              <a:buFont typeface="Gill Sans"/>
              <a:buChar char="•"/>
            </a:pPr>
            <a:r>
              <a:rPr lang="en-US"/>
              <a:t>Illusionist</a:t>
            </a:r>
            <a:endParaRPr/>
          </a:p>
          <a:p>
            <a:pPr indent="-228600" lvl="1" marL="685800" rtl="0" algn="l">
              <a:lnSpc>
                <a:spcPct val="90000"/>
              </a:lnSpc>
              <a:spcBef>
                <a:spcPts val="660"/>
              </a:spcBef>
              <a:spcAft>
                <a:spcPts val="0"/>
              </a:spcAft>
              <a:buClr>
                <a:schemeClr val="dk1"/>
              </a:buClr>
              <a:buSzPts val="2200"/>
              <a:buFont typeface="Gill Sans"/>
              <a:buChar char="–"/>
            </a:pPr>
            <a:r>
              <a:rPr lang="en-US"/>
              <a:t>Provide clean, easy-to-use abstractions of physical resources</a:t>
            </a:r>
            <a:endParaRPr/>
          </a:p>
          <a:p>
            <a:pPr indent="-228600" lvl="2" marL="1143000" rtl="0" algn="l">
              <a:lnSpc>
                <a:spcPct val="90000"/>
              </a:lnSpc>
              <a:spcBef>
                <a:spcPts val="600"/>
              </a:spcBef>
              <a:spcAft>
                <a:spcPts val="0"/>
              </a:spcAft>
              <a:buClr>
                <a:schemeClr val="dk1"/>
              </a:buClr>
              <a:buSzPts val="2000"/>
              <a:buFont typeface="Gill Sans"/>
              <a:buChar char="»"/>
            </a:pPr>
            <a:r>
              <a:rPr lang="en-US"/>
              <a:t>Infinite memory, dedicated machine</a:t>
            </a:r>
            <a:endParaRPr/>
          </a:p>
          <a:p>
            <a:pPr indent="-228600" lvl="2" marL="1143000" rtl="0" algn="l">
              <a:lnSpc>
                <a:spcPct val="90000"/>
              </a:lnSpc>
              <a:spcBef>
                <a:spcPts val="600"/>
              </a:spcBef>
              <a:spcAft>
                <a:spcPts val="0"/>
              </a:spcAft>
              <a:buClr>
                <a:schemeClr val="dk1"/>
              </a:buClr>
              <a:buSzPts val="2000"/>
              <a:buFont typeface="Gill Sans"/>
              <a:buChar char="»"/>
            </a:pPr>
            <a:r>
              <a:rPr lang="en-US"/>
              <a:t>Higher level objects: files, users, messages</a:t>
            </a:r>
            <a:endParaRPr/>
          </a:p>
          <a:p>
            <a:pPr indent="-228600" lvl="2" marL="1143000" rtl="0" algn="l">
              <a:lnSpc>
                <a:spcPct val="90000"/>
              </a:lnSpc>
              <a:spcBef>
                <a:spcPts val="600"/>
              </a:spcBef>
              <a:spcAft>
                <a:spcPts val="0"/>
              </a:spcAft>
              <a:buClr>
                <a:schemeClr val="dk1"/>
              </a:buClr>
              <a:buSzPts val="2000"/>
              <a:buFont typeface="Gill Sans"/>
              <a:buChar char="»"/>
            </a:pPr>
            <a:r>
              <a:rPr lang="en-US"/>
              <a:t>Masking limitations, virtualization</a:t>
            </a:r>
            <a:endParaRPr/>
          </a:p>
        </p:txBody>
      </p:sp>
      <p:pic>
        <p:nvPicPr>
          <p:cNvPr id="640" name="Google Shape;640;p30"/>
          <p:cNvPicPr preferRelativeResize="0"/>
          <p:nvPr/>
        </p:nvPicPr>
        <p:blipFill rotWithShape="1">
          <a:blip r:embed="rId3">
            <a:alphaModFix/>
          </a:blip>
          <a:srcRect b="0" l="0" r="0" t="0"/>
          <a:stretch/>
        </p:blipFill>
        <p:spPr>
          <a:xfrm>
            <a:off x="676835" y="3502459"/>
            <a:ext cx="1291665" cy="1066800"/>
          </a:xfrm>
          <a:prstGeom prst="rect">
            <a:avLst/>
          </a:prstGeom>
          <a:noFill/>
          <a:ln>
            <a:noFill/>
          </a:ln>
        </p:spPr>
      </p:pic>
      <p:pic>
        <p:nvPicPr>
          <p:cNvPr id="641" name="Google Shape;641;p30"/>
          <p:cNvPicPr preferRelativeResize="0"/>
          <p:nvPr/>
        </p:nvPicPr>
        <p:blipFill rotWithShape="1">
          <a:blip r:embed="rId4">
            <a:alphaModFix/>
          </a:blip>
          <a:srcRect b="0" l="0" r="0" t="0"/>
          <a:stretch/>
        </p:blipFill>
        <p:spPr>
          <a:xfrm>
            <a:off x="404208" y="2092722"/>
            <a:ext cx="1411469" cy="113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1"/>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647" name="Google Shape;647;p31"/>
          <p:cNvGrpSpPr/>
          <p:nvPr/>
        </p:nvGrpSpPr>
        <p:grpSpPr>
          <a:xfrm>
            <a:off x="4432116" y="3873776"/>
            <a:ext cx="712053" cy="710043"/>
            <a:chOff x="4121335" y="2654300"/>
            <a:chExt cx="712053" cy="828477"/>
          </a:xfrm>
        </p:grpSpPr>
        <p:sp>
          <p:nvSpPr>
            <p:cNvPr id="648" name="Google Shape;648;p31"/>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649" name="Google Shape;649;p31"/>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650" name="Google Shape;650;p31"/>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651" name="Google Shape;651;p31"/>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652" name="Google Shape;652;p31"/>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653" name="Google Shape;653;p31"/>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654" name="Google Shape;654;p31"/>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655" name="Google Shape;655;p31"/>
          <p:cNvCxnSpPr>
            <a:endCxn id="651"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656" name="Google Shape;656;p31"/>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657" name="Google Shape;657;p31"/>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658" name="Google Shape;658;p31"/>
          <p:cNvCxnSpPr>
            <a:endCxn id="659"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659" name="Google Shape;659;p31"/>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660" name="Google Shape;660;p31"/>
          <p:cNvCxnSpPr>
            <a:stCxn id="659"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661" name="Google Shape;661;p31"/>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662" name="Google Shape;662;p31"/>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663" name="Google Shape;663;p31"/>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664" name="Google Shape;664;p31"/>
          <p:cNvSpPr/>
          <p:nvPr/>
        </p:nvSpPr>
        <p:spPr>
          <a:xfrm>
            <a:off x="0" y="1256210"/>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665" name="Google Shape;665;p31"/>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OS Basics: Running a Process</a:t>
            </a:r>
            <a:endParaRPr/>
          </a:p>
        </p:txBody>
      </p:sp>
      <p:sp>
        <p:nvSpPr>
          <p:cNvPr id="666" name="Google Shape;666;p31"/>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667" name="Google Shape;667;p31"/>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668" name="Google Shape;668;p31"/>
          <p:cNvGrpSpPr/>
          <p:nvPr/>
        </p:nvGrpSpPr>
        <p:grpSpPr>
          <a:xfrm>
            <a:off x="3244850" y="4345909"/>
            <a:ext cx="533400" cy="304800"/>
            <a:chOff x="3124200" y="3657600"/>
            <a:chExt cx="533400" cy="304800"/>
          </a:xfrm>
        </p:grpSpPr>
        <p:sp>
          <p:nvSpPr>
            <p:cNvPr id="669" name="Google Shape;669;p31"/>
            <p:cNvSpPr/>
            <p:nvPr/>
          </p:nvSpPr>
          <p:spPr>
            <a:xfrm>
              <a:off x="3124200" y="3657600"/>
              <a:ext cx="533400" cy="304800"/>
            </a:xfrm>
            <a:prstGeom prst="rect">
              <a:avLst/>
            </a:prstGeom>
            <a:solidFill>
              <a:srgbClr val="C495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670" name="Google Shape;670;p31"/>
            <p:cNvSpPr/>
            <p:nvPr/>
          </p:nvSpPr>
          <p:spPr>
            <a:xfrm>
              <a:off x="3124200" y="3733800"/>
              <a:ext cx="533400" cy="152400"/>
            </a:xfrm>
            <a:prstGeom prst="rect">
              <a:avLst/>
            </a:prstGeom>
            <a:solidFill>
              <a:srgbClr val="C495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671" name="Google Shape;671;p31"/>
          <p:cNvSpPr/>
          <p:nvPr/>
        </p:nvSpPr>
        <p:spPr>
          <a:xfrm>
            <a:off x="5171349" y="4458686"/>
            <a:ext cx="447915" cy="396832"/>
          </a:xfrm>
          <a:prstGeom prst="rect">
            <a:avLst/>
          </a:prstGeom>
          <a:solidFill>
            <a:srgbClr val="C495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672" name="Google Shape;672;p31"/>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673" name="Google Shape;673;p31"/>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674" name="Google Shape;674;p31"/>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675" name="Google Shape;675;p31"/>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676" name="Google Shape;676;p31"/>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677" name="Google Shape;677;p31"/>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678" name="Google Shape;678;p31"/>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679" name="Google Shape;679;p31"/>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680" name="Google Shape;680;p31"/>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681" name="Google Shape;681;p31"/>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682" name="Google Shape;682;p31"/>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683" name="Google Shape;683;p31"/>
          <p:cNvSpPr/>
          <p:nvPr/>
        </p:nvSpPr>
        <p:spPr>
          <a:xfrm>
            <a:off x="3539163" y="768054"/>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684" name="Google Shape;684;p31"/>
          <p:cNvSpPr/>
          <p:nvPr/>
        </p:nvSpPr>
        <p:spPr>
          <a:xfrm>
            <a:off x="3801201" y="171822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685" name="Google Shape;685;p31"/>
          <p:cNvSpPr/>
          <p:nvPr/>
        </p:nvSpPr>
        <p:spPr>
          <a:xfrm>
            <a:off x="837502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686" name="Google Shape;686;p31"/>
          <p:cNvSpPr/>
          <p:nvPr/>
        </p:nvSpPr>
        <p:spPr>
          <a:xfrm>
            <a:off x="862267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2"/>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692" name="Google Shape;692;p32"/>
          <p:cNvGrpSpPr/>
          <p:nvPr/>
        </p:nvGrpSpPr>
        <p:grpSpPr>
          <a:xfrm>
            <a:off x="4432116" y="3873776"/>
            <a:ext cx="712053" cy="710043"/>
            <a:chOff x="4121335" y="2654300"/>
            <a:chExt cx="712053" cy="828477"/>
          </a:xfrm>
        </p:grpSpPr>
        <p:sp>
          <p:nvSpPr>
            <p:cNvPr id="693" name="Google Shape;693;p32"/>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694" name="Google Shape;694;p32"/>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695" name="Google Shape;695;p32"/>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696" name="Google Shape;696;p32"/>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697" name="Google Shape;697;p32"/>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698" name="Google Shape;698;p32"/>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699" name="Google Shape;699;p32"/>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700" name="Google Shape;700;p32"/>
          <p:cNvCxnSpPr>
            <a:endCxn id="696"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701" name="Google Shape;701;p32"/>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702" name="Google Shape;702;p32"/>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703" name="Google Shape;703;p32"/>
          <p:cNvCxnSpPr>
            <a:endCxn id="704"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704" name="Google Shape;704;p32"/>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705" name="Google Shape;705;p32"/>
          <p:cNvCxnSpPr>
            <a:stCxn id="704"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706" name="Google Shape;706;p32"/>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707" name="Google Shape;707;p32"/>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708" name="Google Shape;708;p32"/>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709" name="Google Shape;709;p32"/>
          <p:cNvSpPr/>
          <p:nvPr/>
        </p:nvSpPr>
        <p:spPr>
          <a:xfrm>
            <a:off x="0" y="1256210"/>
            <a:ext cx="12192000" cy="46164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710" name="Google Shape;710;p3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OS Basics: Switching Processes</a:t>
            </a:r>
            <a:endParaRPr/>
          </a:p>
        </p:txBody>
      </p:sp>
      <p:sp>
        <p:nvSpPr>
          <p:cNvPr id="711" name="Google Shape;711;p32"/>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712" name="Google Shape;712;p32"/>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713" name="Google Shape;713;p32"/>
          <p:cNvGrpSpPr/>
          <p:nvPr/>
        </p:nvGrpSpPr>
        <p:grpSpPr>
          <a:xfrm>
            <a:off x="3244850" y="4345909"/>
            <a:ext cx="533400" cy="304800"/>
            <a:chOff x="3124200" y="3657600"/>
            <a:chExt cx="533400" cy="304800"/>
          </a:xfrm>
        </p:grpSpPr>
        <p:sp>
          <p:nvSpPr>
            <p:cNvPr id="714" name="Google Shape;714;p32"/>
            <p:cNvSpPr/>
            <p:nvPr/>
          </p:nvSpPr>
          <p:spPr>
            <a:xfrm>
              <a:off x="3124200" y="3657600"/>
              <a:ext cx="533400" cy="304800"/>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715" name="Google Shape;715;p32"/>
            <p:cNvSpPr/>
            <p:nvPr/>
          </p:nvSpPr>
          <p:spPr>
            <a:xfrm>
              <a:off x="3124200" y="3733800"/>
              <a:ext cx="533400" cy="152400"/>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716" name="Google Shape;716;p32"/>
          <p:cNvSpPr/>
          <p:nvPr/>
        </p:nvSpPr>
        <p:spPr>
          <a:xfrm>
            <a:off x="5683893" y="4458686"/>
            <a:ext cx="412153" cy="387428"/>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717" name="Google Shape;717;p32"/>
          <p:cNvSpPr/>
          <p:nvPr/>
        </p:nvSpPr>
        <p:spPr>
          <a:xfrm>
            <a:off x="5171349" y="4458686"/>
            <a:ext cx="447915" cy="396832"/>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718" name="Google Shape;718;p32"/>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719" name="Google Shape;719;p32"/>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720" name="Google Shape;720;p32"/>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721" name="Google Shape;721;p32"/>
          <p:cNvSpPr/>
          <p:nvPr/>
        </p:nvSpPr>
        <p:spPr>
          <a:xfrm>
            <a:off x="6160675" y="4458686"/>
            <a:ext cx="470617" cy="380268"/>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33333"/>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a:t>
            </a:r>
            <a:endParaRPr/>
          </a:p>
          <a:p>
            <a:pPr indent="0" lvl="0" marL="0" marR="0" rtl="0" algn="ctr">
              <a:lnSpc>
                <a:spcPct val="133333"/>
              </a:lnSpc>
              <a:spcBef>
                <a:spcPts val="0"/>
              </a:spcBef>
              <a:spcAft>
                <a:spcPts val="0"/>
              </a:spcAft>
              <a:buClr>
                <a:schemeClr val="dk1"/>
              </a:buClr>
              <a:buSzPts val="1200"/>
              <a:buFont typeface="Gill Sans"/>
              <a:buNone/>
            </a:pPr>
            <a:r>
              <a:rPr b="1" lang="en-US" sz="1200">
                <a:solidFill>
                  <a:schemeClr val="dk1"/>
                </a:solidFill>
                <a:latin typeface="Gill Sans"/>
                <a:ea typeface="Gill Sans"/>
                <a:cs typeface="Gill Sans"/>
                <a:sym typeface="Gill Sans"/>
              </a:rPr>
              <a:t>Mem</a:t>
            </a:r>
            <a:endParaRPr b="0" i="0" sz="1200" u="none" cap="none" strike="noStrike">
              <a:solidFill>
                <a:schemeClr val="dk1"/>
              </a:solidFill>
              <a:latin typeface="Gill Sans"/>
              <a:ea typeface="Gill Sans"/>
              <a:cs typeface="Gill Sans"/>
              <a:sym typeface="Gill Sans"/>
            </a:endParaRPr>
          </a:p>
        </p:txBody>
      </p:sp>
      <p:sp>
        <p:nvSpPr>
          <p:cNvPr id="722" name="Google Shape;722;p32"/>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723" name="Google Shape;723;p32"/>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724" name="Google Shape;724;p32"/>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725" name="Google Shape;725;p32"/>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726" name="Google Shape;726;p32"/>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727" name="Google Shape;727;p32"/>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728" name="Google Shape;728;p32"/>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729" name="Google Shape;729;p32"/>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730" name="Google Shape;730;p32"/>
          <p:cNvSpPr/>
          <p:nvPr/>
        </p:nvSpPr>
        <p:spPr>
          <a:xfrm>
            <a:off x="3539163" y="768054"/>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731" name="Google Shape;731;p32"/>
          <p:cNvSpPr/>
          <p:nvPr/>
        </p:nvSpPr>
        <p:spPr>
          <a:xfrm>
            <a:off x="3801201" y="171822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732" name="Google Shape;732;p32"/>
          <p:cNvSpPr/>
          <p:nvPr/>
        </p:nvSpPr>
        <p:spPr>
          <a:xfrm>
            <a:off x="837502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733" name="Google Shape;733;p32"/>
          <p:cNvSpPr/>
          <p:nvPr/>
        </p:nvSpPr>
        <p:spPr>
          <a:xfrm>
            <a:off x="862267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734" name="Google Shape;734;p32"/>
          <p:cNvCxnSpPr>
            <a:stCxn id="722" idx="2"/>
            <a:endCxn id="717" idx="0"/>
          </p:cNvCxnSpPr>
          <p:nvPr/>
        </p:nvCxnSpPr>
        <p:spPr>
          <a:xfrm>
            <a:off x="4101079" y="2946410"/>
            <a:ext cx="1294200" cy="1512300"/>
          </a:xfrm>
          <a:prstGeom prst="straightConnector1">
            <a:avLst/>
          </a:prstGeom>
          <a:noFill/>
          <a:ln cap="flat" cmpd="sng" w="76200">
            <a:solidFill>
              <a:schemeClr val="dk1"/>
            </a:solidFill>
            <a:prstDash val="solid"/>
            <a:round/>
            <a:headEnd len="sm" w="sm" type="none"/>
            <a:tailEnd len="med" w="med" type="triangle"/>
          </a:ln>
        </p:spPr>
      </p:cxnSp>
      <p:cxnSp>
        <p:nvCxnSpPr>
          <p:cNvPr id="735" name="Google Shape;735;p32"/>
          <p:cNvCxnSpPr>
            <a:stCxn id="727" idx="2"/>
            <a:endCxn id="716" idx="0"/>
          </p:cNvCxnSpPr>
          <p:nvPr/>
        </p:nvCxnSpPr>
        <p:spPr>
          <a:xfrm flipH="1">
            <a:off x="5890103" y="2946410"/>
            <a:ext cx="2943000" cy="1512300"/>
          </a:xfrm>
          <a:prstGeom prst="straightConnector1">
            <a:avLst/>
          </a:prstGeom>
          <a:noFill/>
          <a:ln cap="flat" cmpd="sng" w="76200">
            <a:solidFill>
              <a:schemeClr val="dk1"/>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3"/>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741" name="Google Shape;741;p33"/>
          <p:cNvGrpSpPr/>
          <p:nvPr/>
        </p:nvGrpSpPr>
        <p:grpSpPr>
          <a:xfrm>
            <a:off x="4432116" y="3873776"/>
            <a:ext cx="712053" cy="710043"/>
            <a:chOff x="4121335" y="2654300"/>
            <a:chExt cx="712053" cy="828477"/>
          </a:xfrm>
        </p:grpSpPr>
        <p:sp>
          <p:nvSpPr>
            <p:cNvPr id="742" name="Google Shape;742;p33"/>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743" name="Google Shape;743;p33"/>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744" name="Google Shape;744;p33"/>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745" name="Google Shape;745;p33"/>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746" name="Google Shape;746;p33"/>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747" name="Google Shape;747;p33"/>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748" name="Google Shape;748;p33"/>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749" name="Google Shape;749;p33"/>
          <p:cNvCxnSpPr>
            <a:endCxn id="745"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750" name="Google Shape;750;p33"/>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751" name="Google Shape;751;p33"/>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752" name="Google Shape;752;p33"/>
          <p:cNvCxnSpPr>
            <a:endCxn id="753"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753" name="Google Shape;753;p33"/>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754" name="Google Shape;754;p33"/>
          <p:cNvCxnSpPr>
            <a:stCxn id="753"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755" name="Google Shape;755;p33"/>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756" name="Google Shape;756;p33"/>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757" name="Google Shape;757;p33"/>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758" name="Google Shape;758;p33"/>
          <p:cNvSpPr/>
          <p:nvPr/>
        </p:nvSpPr>
        <p:spPr>
          <a:xfrm>
            <a:off x="0" y="1256210"/>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759" name="Google Shape;759;p3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OS Basics: Switching Processes</a:t>
            </a:r>
            <a:endParaRPr/>
          </a:p>
        </p:txBody>
      </p:sp>
      <p:sp>
        <p:nvSpPr>
          <p:cNvPr id="760" name="Google Shape;760;p33"/>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761" name="Google Shape;761;p33"/>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762" name="Google Shape;762;p33"/>
          <p:cNvGrpSpPr/>
          <p:nvPr/>
        </p:nvGrpSpPr>
        <p:grpSpPr>
          <a:xfrm>
            <a:off x="3244850" y="4345909"/>
            <a:ext cx="533400" cy="304800"/>
            <a:chOff x="3124200" y="3657600"/>
            <a:chExt cx="533400" cy="304800"/>
          </a:xfrm>
        </p:grpSpPr>
        <p:sp>
          <p:nvSpPr>
            <p:cNvPr id="763" name="Google Shape;763;p33"/>
            <p:cNvSpPr/>
            <p:nvPr/>
          </p:nvSpPr>
          <p:spPr>
            <a:xfrm>
              <a:off x="3124200" y="3657600"/>
              <a:ext cx="533400" cy="304800"/>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764" name="Google Shape;764;p33"/>
            <p:cNvSpPr/>
            <p:nvPr/>
          </p:nvSpPr>
          <p:spPr>
            <a:xfrm>
              <a:off x="3124200" y="3733800"/>
              <a:ext cx="533400" cy="152400"/>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765" name="Google Shape;765;p33"/>
          <p:cNvSpPr/>
          <p:nvPr/>
        </p:nvSpPr>
        <p:spPr>
          <a:xfrm>
            <a:off x="5683893" y="4458686"/>
            <a:ext cx="412153" cy="387428"/>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766" name="Google Shape;766;p33"/>
          <p:cNvSpPr/>
          <p:nvPr/>
        </p:nvSpPr>
        <p:spPr>
          <a:xfrm>
            <a:off x="5171349" y="4458686"/>
            <a:ext cx="447915" cy="396832"/>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767" name="Google Shape;767;p33"/>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768" name="Google Shape;768;p33"/>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769" name="Google Shape;769;p33"/>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770" name="Google Shape;770;p33"/>
          <p:cNvSpPr/>
          <p:nvPr/>
        </p:nvSpPr>
        <p:spPr>
          <a:xfrm>
            <a:off x="6160675" y="4458686"/>
            <a:ext cx="470617" cy="380268"/>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33333"/>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a:t>
            </a:r>
            <a:endParaRPr/>
          </a:p>
          <a:p>
            <a:pPr indent="0" lvl="0" marL="0" marR="0" rtl="0" algn="ctr">
              <a:lnSpc>
                <a:spcPct val="133333"/>
              </a:lnSpc>
              <a:spcBef>
                <a:spcPts val="0"/>
              </a:spcBef>
              <a:spcAft>
                <a:spcPts val="0"/>
              </a:spcAft>
              <a:buClr>
                <a:schemeClr val="dk1"/>
              </a:buClr>
              <a:buSzPts val="1200"/>
              <a:buFont typeface="Gill Sans"/>
              <a:buNone/>
            </a:pPr>
            <a:r>
              <a:rPr b="1" lang="en-US" sz="1200">
                <a:solidFill>
                  <a:schemeClr val="dk1"/>
                </a:solidFill>
                <a:latin typeface="Gill Sans"/>
                <a:ea typeface="Gill Sans"/>
                <a:cs typeface="Gill Sans"/>
                <a:sym typeface="Gill Sans"/>
              </a:rPr>
              <a:t>Mem</a:t>
            </a:r>
            <a:endParaRPr b="0" i="0" sz="1200" u="none" cap="none" strike="noStrike">
              <a:solidFill>
                <a:schemeClr val="dk1"/>
              </a:solidFill>
              <a:latin typeface="Gill Sans"/>
              <a:ea typeface="Gill Sans"/>
              <a:cs typeface="Gill Sans"/>
              <a:sym typeface="Gill Sans"/>
            </a:endParaRPr>
          </a:p>
        </p:txBody>
      </p:sp>
      <p:sp>
        <p:nvSpPr>
          <p:cNvPr id="771" name="Google Shape;771;p33"/>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772" name="Google Shape;772;p33"/>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773" name="Google Shape;773;p33"/>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774" name="Google Shape;774;p33"/>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775" name="Google Shape;775;p33"/>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776" name="Google Shape;776;p33"/>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777" name="Google Shape;777;p33"/>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778" name="Google Shape;778;p33"/>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779" name="Google Shape;779;p33"/>
          <p:cNvSpPr/>
          <p:nvPr/>
        </p:nvSpPr>
        <p:spPr>
          <a:xfrm>
            <a:off x="3539163" y="768054"/>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780" name="Google Shape;780;p33"/>
          <p:cNvSpPr/>
          <p:nvPr/>
        </p:nvSpPr>
        <p:spPr>
          <a:xfrm>
            <a:off x="3801201" y="171822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781" name="Google Shape;781;p33"/>
          <p:cNvSpPr/>
          <p:nvPr/>
        </p:nvSpPr>
        <p:spPr>
          <a:xfrm>
            <a:off x="837502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782" name="Google Shape;782;p33"/>
          <p:cNvSpPr/>
          <p:nvPr/>
        </p:nvSpPr>
        <p:spPr>
          <a:xfrm>
            <a:off x="862267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762"/>
                                        </p:tgtEl>
                                        <p:attrNameLst>
                                          <p:attrName>ppt_w</p:attrName>
                                        </p:attrNameLst>
                                      </p:cBhvr>
                                      <p:tavLst>
                                        <p:tav fmla="" tm="0">
                                          <p:val>
                                            <p:strVal val="#ppt_w"/>
                                          </p:val>
                                        </p:tav>
                                        <p:tav fmla="" tm="100000">
                                          <p:val>
                                            <p:strVal val="0"/>
                                          </p:val>
                                        </p:tav>
                                      </p:tavLst>
                                    </p:anim>
                                    <p:anim calcmode="lin" valueType="num">
                                      <p:cBhvr additive="base">
                                        <p:cTn dur="1000"/>
                                        <p:tgtEl>
                                          <p:spTgt spid="762"/>
                                        </p:tgtEl>
                                        <p:attrNameLst>
                                          <p:attrName>ppt_h</p:attrName>
                                        </p:attrNameLst>
                                      </p:cBhvr>
                                      <p:tavLst>
                                        <p:tav fmla="" tm="0">
                                          <p:val>
                                            <p:strVal val="#ppt_h"/>
                                          </p:val>
                                        </p:tav>
                                        <p:tav fmla="" tm="100000">
                                          <p:val>
                                            <p:strVal val="0"/>
                                          </p:val>
                                        </p:tav>
                                      </p:tavLst>
                                    </p:anim>
                                    <p:set>
                                      <p:cBhvr>
                                        <p:cTn dur="1" fill="hold">
                                          <p:stCondLst>
                                            <p:cond delay="1000"/>
                                          </p:stCondLst>
                                        </p:cTn>
                                        <p:tgtEl>
                                          <p:spTgt spid="7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4"/>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788" name="Google Shape;788;p34"/>
          <p:cNvGrpSpPr/>
          <p:nvPr/>
        </p:nvGrpSpPr>
        <p:grpSpPr>
          <a:xfrm>
            <a:off x="4432116" y="3873776"/>
            <a:ext cx="712053" cy="710043"/>
            <a:chOff x="4121335" y="2654300"/>
            <a:chExt cx="712053" cy="828477"/>
          </a:xfrm>
        </p:grpSpPr>
        <p:sp>
          <p:nvSpPr>
            <p:cNvPr id="789" name="Google Shape;789;p34"/>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790" name="Google Shape;790;p34"/>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791" name="Google Shape;791;p34"/>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792" name="Google Shape;792;p34"/>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793" name="Google Shape;793;p34"/>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794" name="Google Shape;794;p34"/>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795" name="Google Shape;795;p34"/>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796" name="Google Shape;796;p34"/>
          <p:cNvCxnSpPr>
            <a:endCxn id="792"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797" name="Google Shape;797;p34"/>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798" name="Google Shape;798;p34"/>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799" name="Google Shape;799;p34"/>
          <p:cNvCxnSpPr>
            <a:endCxn id="800"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800" name="Google Shape;800;p34"/>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801" name="Google Shape;801;p34"/>
          <p:cNvCxnSpPr>
            <a:stCxn id="800"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802" name="Google Shape;802;p34"/>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803" name="Google Shape;803;p34"/>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804" name="Google Shape;804;p34"/>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805" name="Google Shape;805;p34"/>
          <p:cNvSpPr/>
          <p:nvPr/>
        </p:nvSpPr>
        <p:spPr>
          <a:xfrm>
            <a:off x="0" y="1256210"/>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806" name="Google Shape;806;p3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Switching Processes</a:t>
            </a:r>
            <a:endParaRPr/>
          </a:p>
        </p:txBody>
      </p:sp>
      <p:sp>
        <p:nvSpPr>
          <p:cNvPr id="807" name="Google Shape;807;p34"/>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808" name="Google Shape;808;p34"/>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809" name="Google Shape;809;p34"/>
          <p:cNvGrpSpPr/>
          <p:nvPr/>
        </p:nvGrpSpPr>
        <p:grpSpPr>
          <a:xfrm>
            <a:off x="3244850" y="4345909"/>
            <a:ext cx="533400" cy="304800"/>
            <a:chOff x="3124200" y="3657600"/>
            <a:chExt cx="533400" cy="304800"/>
          </a:xfrm>
        </p:grpSpPr>
        <p:sp>
          <p:nvSpPr>
            <p:cNvPr id="810" name="Google Shape;810;p34"/>
            <p:cNvSpPr/>
            <p:nvPr/>
          </p:nvSpPr>
          <p:spPr>
            <a:xfrm>
              <a:off x="3124200" y="3657600"/>
              <a:ext cx="533400" cy="304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811" name="Google Shape;811;p34"/>
            <p:cNvSpPr/>
            <p:nvPr/>
          </p:nvSpPr>
          <p:spPr>
            <a:xfrm>
              <a:off x="3124200" y="3733800"/>
              <a:ext cx="533400" cy="1524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812" name="Google Shape;812;p34"/>
          <p:cNvSpPr/>
          <p:nvPr/>
        </p:nvSpPr>
        <p:spPr>
          <a:xfrm>
            <a:off x="5683893" y="4458686"/>
            <a:ext cx="412153" cy="387428"/>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813" name="Google Shape;813;p34"/>
          <p:cNvSpPr/>
          <p:nvPr/>
        </p:nvSpPr>
        <p:spPr>
          <a:xfrm>
            <a:off x="5171349" y="4458686"/>
            <a:ext cx="447915" cy="396832"/>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814" name="Google Shape;814;p34"/>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815" name="Google Shape;815;p34"/>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816" name="Google Shape;816;p34"/>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817" name="Google Shape;817;p34"/>
          <p:cNvSpPr/>
          <p:nvPr/>
        </p:nvSpPr>
        <p:spPr>
          <a:xfrm>
            <a:off x="6160675" y="4458686"/>
            <a:ext cx="470617" cy="380268"/>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33333"/>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a:t>
            </a:r>
            <a:endParaRPr/>
          </a:p>
          <a:p>
            <a:pPr indent="0" lvl="0" marL="0" marR="0" rtl="0" algn="ctr">
              <a:lnSpc>
                <a:spcPct val="133333"/>
              </a:lnSpc>
              <a:spcBef>
                <a:spcPts val="0"/>
              </a:spcBef>
              <a:spcAft>
                <a:spcPts val="0"/>
              </a:spcAft>
              <a:buClr>
                <a:schemeClr val="dk1"/>
              </a:buClr>
              <a:buSzPts val="1200"/>
              <a:buFont typeface="Gill Sans"/>
              <a:buNone/>
            </a:pPr>
            <a:r>
              <a:rPr b="1" lang="en-US" sz="1200">
                <a:solidFill>
                  <a:schemeClr val="dk1"/>
                </a:solidFill>
                <a:latin typeface="Gill Sans"/>
                <a:ea typeface="Gill Sans"/>
                <a:cs typeface="Gill Sans"/>
                <a:sym typeface="Gill Sans"/>
              </a:rPr>
              <a:t>Mem</a:t>
            </a:r>
            <a:endParaRPr b="0" i="0" sz="1200" u="none" cap="none" strike="noStrike">
              <a:solidFill>
                <a:schemeClr val="dk1"/>
              </a:solidFill>
              <a:latin typeface="Gill Sans"/>
              <a:ea typeface="Gill Sans"/>
              <a:cs typeface="Gill Sans"/>
              <a:sym typeface="Gill Sans"/>
            </a:endParaRPr>
          </a:p>
        </p:txBody>
      </p:sp>
      <p:sp>
        <p:nvSpPr>
          <p:cNvPr id="818" name="Google Shape;818;p34"/>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819" name="Google Shape;819;p34"/>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820" name="Google Shape;820;p34"/>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821" name="Google Shape;821;p34"/>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822" name="Google Shape;822;p34"/>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823" name="Google Shape;823;p34"/>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824" name="Google Shape;824;p34"/>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825" name="Google Shape;825;p34"/>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826" name="Google Shape;826;p34"/>
          <p:cNvSpPr/>
          <p:nvPr/>
        </p:nvSpPr>
        <p:spPr>
          <a:xfrm>
            <a:off x="3539163" y="768054"/>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827" name="Google Shape;827;p34"/>
          <p:cNvSpPr/>
          <p:nvPr/>
        </p:nvSpPr>
        <p:spPr>
          <a:xfrm>
            <a:off x="3801201" y="171822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828" name="Google Shape;828;p34"/>
          <p:cNvSpPr/>
          <p:nvPr/>
        </p:nvSpPr>
        <p:spPr>
          <a:xfrm>
            <a:off x="837502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829" name="Google Shape;829;p34"/>
          <p:cNvSpPr/>
          <p:nvPr/>
        </p:nvSpPr>
        <p:spPr>
          <a:xfrm>
            <a:off x="862267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1000"/>
                                        <p:tgtEl>
                                          <p:spTgt spid="809"/>
                                        </p:tgtEl>
                                        <p:attrNameLst>
                                          <p:attrName>ppt_w</p:attrName>
                                        </p:attrNameLst>
                                      </p:cBhvr>
                                      <p:tavLst>
                                        <p:tav fmla="" tm="0">
                                          <p:val>
                                            <p:strVal val="0"/>
                                          </p:val>
                                        </p:tav>
                                        <p:tav fmla="" tm="100000">
                                          <p:val>
                                            <p:strVal val="#ppt_w"/>
                                          </p:val>
                                        </p:tav>
                                      </p:tavLst>
                                    </p:anim>
                                    <p:anim calcmode="lin" valueType="num">
                                      <p:cBhvr additive="base">
                                        <p:cTn dur="1000"/>
                                        <p:tgtEl>
                                          <p:spTgt spid="8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35"/>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835" name="Google Shape;835;p35"/>
          <p:cNvGrpSpPr/>
          <p:nvPr/>
        </p:nvGrpSpPr>
        <p:grpSpPr>
          <a:xfrm>
            <a:off x="4432116" y="3873776"/>
            <a:ext cx="712053" cy="710043"/>
            <a:chOff x="4121335" y="2654300"/>
            <a:chExt cx="712053" cy="828477"/>
          </a:xfrm>
        </p:grpSpPr>
        <p:sp>
          <p:nvSpPr>
            <p:cNvPr id="836" name="Google Shape;836;p35"/>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837" name="Google Shape;837;p35"/>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838" name="Google Shape;838;p35"/>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839" name="Google Shape;839;p35"/>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840" name="Google Shape;840;p35"/>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841" name="Google Shape;841;p35"/>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842" name="Google Shape;842;p35"/>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843" name="Google Shape;843;p35"/>
          <p:cNvCxnSpPr>
            <a:endCxn id="839"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844" name="Google Shape;844;p35"/>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845" name="Google Shape;845;p35"/>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846" name="Google Shape;846;p35"/>
          <p:cNvCxnSpPr>
            <a:endCxn id="847"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847" name="Google Shape;847;p35"/>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848" name="Google Shape;848;p35"/>
          <p:cNvCxnSpPr>
            <a:stCxn id="847"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849" name="Google Shape;849;p35"/>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850" name="Google Shape;850;p35"/>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851" name="Google Shape;851;p35"/>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852" name="Google Shape;852;p35"/>
          <p:cNvSpPr/>
          <p:nvPr/>
        </p:nvSpPr>
        <p:spPr>
          <a:xfrm>
            <a:off x="0" y="1256210"/>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853" name="Google Shape;853;p35"/>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Switching Processes</a:t>
            </a:r>
            <a:endParaRPr/>
          </a:p>
        </p:txBody>
      </p:sp>
      <p:sp>
        <p:nvSpPr>
          <p:cNvPr id="854" name="Google Shape;854;p35"/>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855" name="Google Shape;855;p35"/>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856" name="Google Shape;856;p35"/>
          <p:cNvGrpSpPr/>
          <p:nvPr/>
        </p:nvGrpSpPr>
        <p:grpSpPr>
          <a:xfrm>
            <a:off x="3244850" y="4345909"/>
            <a:ext cx="533400" cy="304800"/>
            <a:chOff x="3124200" y="3657600"/>
            <a:chExt cx="533400" cy="304800"/>
          </a:xfrm>
        </p:grpSpPr>
        <p:sp>
          <p:nvSpPr>
            <p:cNvPr id="857" name="Google Shape;857;p35"/>
            <p:cNvSpPr/>
            <p:nvPr/>
          </p:nvSpPr>
          <p:spPr>
            <a:xfrm>
              <a:off x="3124200" y="3657600"/>
              <a:ext cx="533400" cy="304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858" name="Google Shape;858;p35"/>
            <p:cNvSpPr/>
            <p:nvPr/>
          </p:nvSpPr>
          <p:spPr>
            <a:xfrm>
              <a:off x="3124200" y="3733800"/>
              <a:ext cx="533400" cy="1524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859" name="Google Shape;859;p35"/>
          <p:cNvSpPr/>
          <p:nvPr/>
        </p:nvSpPr>
        <p:spPr>
          <a:xfrm>
            <a:off x="5683893" y="4458686"/>
            <a:ext cx="412153" cy="387428"/>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860" name="Google Shape;860;p35"/>
          <p:cNvSpPr/>
          <p:nvPr/>
        </p:nvSpPr>
        <p:spPr>
          <a:xfrm>
            <a:off x="5171349" y="4458686"/>
            <a:ext cx="447915" cy="396832"/>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861" name="Google Shape;861;p35"/>
          <p:cNvCxnSpPr/>
          <p:nvPr/>
        </p:nvCxnSpPr>
        <p:spPr>
          <a:xfrm>
            <a:off x="3600451" y="4536326"/>
            <a:ext cx="2324100" cy="177600"/>
          </a:xfrm>
          <a:prstGeom prst="curvedConnector3">
            <a:avLst>
              <a:gd fmla="val 50000" name="adj1"/>
            </a:avLst>
          </a:prstGeom>
          <a:solidFill>
            <a:schemeClr val="accent1"/>
          </a:solidFill>
          <a:ln cap="flat" cmpd="sng" w="22225">
            <a:solidFill>
              <a:schemeClr val="dk1"/>
            </a:solidFill>
            <a:prstDash val="solid"/>
            <a:round/>
            <a:headEnd len="sm" w="sm" type="triangle"/>
            <a:tailEnd len="med" w="med" type="triangle"/>
          </a:ln>
        </p:spPr>
      </p:cxnSp>
      <p:sp>
        <p:nvSpPr>
          <p:cNvPr id="862" name="Google Shape;862;p35"/>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863" name="Google Shape;863;p35"/>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864" name="Google Shape;864;p35"/>
          <p:cNvSpPr/>
          <p:nvPr/>
        </p:nvSpPr>
        <p:spPr>
          <a:xfrm>
            <a:off x="6160675" y="4458686"/>
            <a:ext cx="470617" cy="380268"/>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33333"/>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a:t>
            </a:r>
            <a:endParaRPr/>
          </a:p>
          <a:p>
            <a:pPr indent="0" lvl="0" marL="0" marR="0" rtl="0" algn="ctr">
              <a:lnSpc>
                <a:spcPct val="133333"/>
              </a:lnSpc>
              <a:spcBef>
                <a:spcPts val="0"/>
              </a:spcBef>
              <a:spcAft>
                <a:spcPts val="0"/>
              </a:spcAft>
              <a:buClr>
                <a:schemeClr val="dk1"/>
              </a:buClr>
              <a:buSzPts val="1200"/>
              <a:buFont typeface="Gill Sans"/>
              <a:buNone/>
            </a:pPr>
            <a:r>
              <a:rPr b="1" lang="en-US" sz="1200">
                <a:solidFill>
                  <a:schemeClr val="dk1"/>
                </a:solidFill>
                <a:latin typeface="Gill Sans"/>
                <a:ea typeface="Gill Sans"/>
                <a:cs typeface="Gill Sans"/>
                <a:sym typeface="Gill Sans"/>
              </a:rPr>
              <a:t>Mem</a:t>
            </a:r>
            <a:endParaRPr b="0" i="0" sz="1200" u="none" cap="none" strike="noStrike">
              <a:solidFill>
                <a:schemeClr val="dk1"/>
              </a:solidFill>
              <a:latin typeface="Gill Sans"/>
              <a:ea typeface="Gill Sans"/>
              <a:cs typeface="Gill Sans"/>
              <a:sym typeface="Gill Sans"/>
            </a:endParaRPr>
          </a:p>
        </p:txBody>
      </p:sp>
      <p:sp>
        <p:nvSpPr>
          <p:cNvPr id="865" name="Google Shape;865;p35"/>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866" name="Google Shape;866;p35"/>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867" name="Google Shape;867;p35"/>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868" name="Google Shape;868;p35"/>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869" name="Google Shape;869;p35"/>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870" name="Google Shape;870;p35"/>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871" name="Google Shape;871;p35"/>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872" name="Google Shape;872;p35"/>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873" name="Google Shape;873;p35"/>
          <p:cNvSpPr/>
          <p:nvPr/>
        </p:nvSpPr>
        <p:spPr>
          <a:xfrm>
            <a:off x="3539163" y="768054"/>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874" name="Google Shape;874;p35"/>
          <p:cNvSpPr/>
          <p:nvPr/>
        </p:nvSpPr>
        <p:spPr>
          <a:xfrm>
            <a:off x="3801201" y="171822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875" name="Google Shape;875;p35"/>
          <p:cNvSpPr/>
          <p:nvPr/>
        </p:nvSpPr>
        <p:spPr>
          <a:xfrm>
            <a:off x="837502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876" name="Google Shape;876;p35"/>
          <p:cNvSpPr/>
          <p:nvPr/>
        </p:nvSpPr>
        <p:spPr>
          <a:xfrm>
            <a:off x="862267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36"/>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882" name="Google Shape;882;p36"/>
          <p:cNvGrpSpPr/>
          <p:nvPr/>
        </p:nvGrpSpPr>
        <p:grpSpPr>
          <a:xfrm>
            <a:off x="4432116" y="3873776"/>
            <a:ext cx="712053" cy="710043"/>
            <a:chOff x="4121335" y="2654300"/>
            <a:chExt cx="712053" cy="828477"/>
          </a:xfrm>
        </p:grpSpPr>
        <p:sp>
          <p:nvSpPr>
            <p:cNvPr id="883" name="Google Shape;883;p36"/>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884" name="Google Shape;884;p36"/>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885" name="Google Shape;885;p36"/>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886" name="Google Shape;886;p36"/>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887" name="Google Shape;887;p36"/>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888" name="Google Shape;888;p36"/>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889" name="Google Shape;889;p36"/>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890" name="Google Shape;890;p36"/>
          <p:cNvCxnSpPr>
            <a:endCxn id="886"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891" name="Google Shape;891;p36"/>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892" name="Google Shape;892;p36"/>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893" name="Google Shape;893;p36"/>
          <p:cNvCxnSpPr>
            <a:endCxn id="894"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894" name="Google Shape;894;p36"/>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895" name="Google Shape;895;p36"/>
          <p:cNvCxnSpPr>
            <a:stCxn id="894"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896" name="Google Shape;896;p36"/>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897" name="Google Shape;897;p36"/>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898" name="Google Shape;898;p36"/>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899" name="Google Shape;899;p36"/>
          <p:cNvSpPr/>
          <p:nvPr/>
        </p:nvSpPr>
        <p:spPr>
          <a:xfrm>
            <a:off x="0" y="1256210"/>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900" name="Google Shape;900;p3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Protection</a:t>
            </a:r>
            <a:endParaRPr/>
          </a:p>
        </p:txBody>
      </p:sp>
      <p:sp>
        <p:nvSpPr>
          <p:cNvPr id="901" name="Google Shape;901;p36"/>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902" name="Google Shape;902;p36"/>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903" name="Google Shape;903;p36"/>
          <p:cNvGrpSpPr/>
          <p:nvPr/>
        </p:nvGrpSpPr>
        <p:grpSpPr>
          <a:xfrm>
            <a:off x="3244850" y="4345909"/>
            <a:ext cx="533400" cy="304800"/>
            <a:chOff x="3124200" y="3657600"/>
            <a:chExt cx="533400" cy="304800"/>
          </a:xfrm>
        </p:grpSpPr>
        <p:sp>
          <p:nvSpPr>
            <p:cNvPr id="904" name="Google Shape;904;p36"/>
            <p:cNvSpPr/>
            <p:nvPr/>
          </p:nvSpPr>
          <p:spPr>
            <a:xfrm>
              <a:off x="3124200" y="3657600"/>
              <a:ext cx="533400" cy="304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905" name="Google Shape;905;p36"/>
            <p:cNvSpPr/>
            <p:nvPr/>
          </p:nvSpPr>
          <p:spPr>
            <a:xfrm>
              <a:off x="3124200" y="3733800"/>
              <a:ext cx="533400" cy="1524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906" name="Google Shape;906;p36"/>
          <p:cNvSpPr/>
          <p:nvPr/>
        </p:nvSpPr>
        <p:spPr>
          <a:xfrm>
            <a:off x="5683893" y="4458686"/>
            <a:ext cx="412153" cy="387428"/>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907" name="Google Shape;907;p36"/>
          <p:cNvSpPr/>
          <p:nvPr/>
        </p:nvSpPr>
        <p:spPr>
          <a:xfrm>
            <a:off x="5171349" y="4458686"/>
            <a:ext cx="447915" cy="396832"/>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908" name="Google Shape;908;p36"/>
          <p:cNvCxnSpPr/>
          <p:nvPr/>
        </p:nvCxnSpPr>
        <p:spPr>
          <a:xfrm>
            <a:off x="3600451" y="4536326"/>
            <a:ext cx="2324100" cy="177600"/>
          </a:xfrm>
          <a:prstGeom prst="curvedConnector3">
            <a:avLst>
              <a:gd fmla="val 50000" name="adj1"/>
            </a:avLst>
          </a:prstGeom>
          <a:solidFill>
            <a:schemeClr val="accent1"/>
          </a:solidFill>
          <a:ln cap="flat" cmpd="sng" w="22225">
            <a:solidFill>
              <a:schemeClr val="dk1"/>
            </a:solidFill>
            <a:prstDash val="solid"/>
            <a:round/>
            <a:headEnd len="sm" w="sm" type="triangle"/>
            <a:tailEnd len="med" w="med" type="triangle"/>
          </a:ln>
        </p:spPr>
      </p:cxnSp>
      <p:sp>
        <p:nvSpPr>
          <p:cNvPr id="909" name="Google Shape;909;p36"/>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910" name="Google Shape;910;p36"/>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911" name="Google Shape;911;p36"/>
          <p:cNvSpPr/>
          <p:nvPr/>
        </p:nvSpPr>
        <p:spPr>
          <a:xfrm>
            <a:off x="6160675" y="4458686"/>
            <a:ext cx="470617" cy="380268"/>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33333"/>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a:t>
            </a:r>
            <a:endParaRPr/>
          </a:p>
          <a:p>
            <a:pPr indent="0" lvl="0" marL="0" marR="0" rtl="0" algn="ctr">
              <a:lnSpc>
                <a:spcPct val="133333"/>
              </a:lnSpc>
              <a:spcBef>
                <a:spcPts val="0"/>
              </a:spcBef>
              <a:spcAft>
                <a:spcPts val="0"/>
              </a:spcAft>
              <a:buClr>
                <a:schemeClr val="dk1"/>
              </a:buClr>
              <a:buSzPts val="1200"/>
              <a:buFont typeface="Gill Sans"/>
              <a:buNone/>
            </a:pPr>
            <a:r>
              <a:rPr b="1" lang="en-US" sz="1200">
                <a:solidFill>
                  <a:schemeClr val="dk1"/>
                </a:solidFill>
                <a:latin typeface="Gill Sans"/>
                <a:ea typeface="Gill Sans"/>
                <a:cs typeface="Gill Sans"/>
                <a:sym typeface="Gill Sans"/>
              </a:rPr>
              <a:t>Mem</a:t>
            </a:r>
            <a:endParaRPr b="0" i="0" sz="1200" u="none" cap="none" strike="noStrike">
              <a:solidFill>
                <a:schemeClr val="dk1"/>
              </a:solidFill>
              <a:latin typeface="Gill Sans"/>
              <a:ea typeface="Gill Sans"/>
              <a:cs typeface="Gill Sans"/>
              <a:sym typeface="Gill Sans"/>
            </a:endParaRPr>
          </a:p>
        </p:txBody>
      </p:sp>
      <p:sp>
        <p:nvSpPr>
          <p:cNvPr id="912" name="Google Shape;912;p36"/>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913" name="Google Shape;913;p36"/>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914" name="Google Shape;914;p36"/>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915" name="Google Shape;915;p36"/>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916" name="Google Shape;916;p36"/>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917" name="Google Shape;917;p36"/>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918" name="Google Shape;918;p36"/>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919" name="Google Shape;919;p36"/>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920" name="Google Shape;920;p36"/>
          <p:cNvSpPr/>
          <p:nvPr/>
        </p:nvSpPr>
        <p:spPr>
          <a:xfrm>
            <a:off x="3539163" y="768054"/>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921" name="Google Shape;921;p36"/>
          <p:cNvSpPr/>
          <p:nvPr/>
        </p:nvSpPr>
        <p:spPr>
          <a:xfrm>
            <a:off x="3801201" y="171822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922" name="Google Shape;922;p36"/>
          <p:cNvSpPr/>
          <p:nvPr/>
        </p:nvSpPr>
        <p:spPr>
          <a:xfrm>
            <a:off x="837502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923" name="Google Shape;923;p36"/>
          <p:cNvSpPr/>
          <p:nvPr/>
        </p:nvSpPr>
        <p:spPr>
          <a:xfrm>
            <a:off x="862267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924" name="Google Shape;924;p36"/>
          <p:cNvCxnSpPr/>
          <p:nvPr/>
        </p:nvCxnSpPr>
        <p:spPr>
          <a:xfrm flipH="1">
            <a:off x="5443637" y="2533117"/>
            <a:ext cx="3070450" cy="2051440"/>
          </a:xfrm>
          <a:prstGeom prst="straightConnector1">
            <a:avLst/>
          </a:prstGeom>
          <a:noFill/>
          <a:ln cap="flat" cmpd="tri" w="76200">
            <a:solidFill>
              <a:srgbClr val="FF0000"/>
            </a:solidFill>
            <a:prstDash val="solid"/>
            <a:round/>
            <a:headEnd len="sm" w="sm" type="none"/>
            <a:tailEnd len="med" w="med" type="triangle"/>
          </a:ln>
        </p:spPr>
      </p:cxnSp>
      <p:cxnSp>
        <p:nvCxnSpPr>
          <p:cNvPr id="925" name="Google Shape;925;p36"/>
          <p:cNvCxnSpPr/>
          <p:nvPr/>
        </p:nvCxnSpPr>
        <p:spPr>
          <a:xfrm flipH="1">
            <a:off x="6358944" y="2546941"/>
            <a:ext cx="2518629" cy="2064514"/>
          </a:xfrm>
          <a:prstGeom prst="straightConnector1">
            <a:avLst/>
          </a:prstGeom>
          <a:noFill/>
          <a:ln cap="flat" cmpd="tri" w="76200">
            <a:solidFill>
              <a:srgbClr val="FF0000"/>
            </a:solidFill>
            <a:prstDash val="solid"/>
            <a:round/>
            <a:headEnd len="sm" w="sm" type="none"/>
            <a:tailEnd len="med" w="med" type="triangle"/>
          </a:ln>
        </p:spPr>
      </p:cxnSp>
      <p:cxnSp>
        <p:nvCxnSpPr>
          <p:cNvPr id="926" name="Google Shape;926;p36"/>
          <p:cNvCxnSpPr/>
          <p:nvPr/>
        </p:nvCxnSpPr>
        <p:spPr>
          <a:xfrm flipH="1">
            <a:off x="7266087" y="2533867"/>
            <a:ext cx="2058605" cy="1931344"/>
          </a:xfrm>
          <a:prstGeom prst="straightConnector1">
            <a:avLst/>
          </a:prstGeom>
          <a:noFill/>
          <a:ln cap="flat" cmpd="tri" w="76200">
            <a:solidFill>
              <a:srgbClr val="FF0000"/>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37"/>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932" name="Google Shape;932;p37"/>
          <p:cNvGrpSpPr/>
          <p:nvPr/>
        </p:nvGrpSpPr>
        <p:grpSpPr>
          <a:xfrm>
            <a:off x="4432116" y="3873776"/>
            <a:ext cx="712053" cy="710043"/>
            <a:chOff x="4121335" y="2654300"/>
            <a:chExt cx="712053" cy="828477"/>
          </a:xfrm>
        </p:grpSpPr>
        <p:sp>
          <p:nvSpPr>
            <p:cNvPr id="933" name="Google Shape;933;p37"/>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934" name="Google Shape;934;p37"/>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935" name="Google Shape;935;p37"/>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sp>
        <p:nvSpPr>
          <p:cNvPr id="936" name="Google Shape;936;p37"/>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937" name="Google Shape;937;p37"/>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sp>
        <p:nvSpPr>
          <p:cNvPr id="938" name="Google Shape;938;p37"/>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939" name="Google Shape;939;p37"/>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940" name="Google Shape;940;p37"/>
          <p:cNvCxnSpPr>
            <a:endCxn id="936"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941" name="Google Shape;941;p37"/>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942" name="Google Shape;942;p37"/>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943" name="Google Shape;943;p37"/>
          <p:cNvCxnSpPr>
            <a:endCxn id="944"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944" name="Google Shape;944;p37"/>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945" name="Google Shape;945;p37"/>
          <p:cNvCxnSpPr>
            <a:stCxn id="944"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946" name="Google Shape;946;p37"/>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947" name="Google Shape;947;p37"/>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948" name="Google Shape;948;p37"/>
          <p:cNvSpPr/>
          <p:nvPr/>
        </p:nvSpPr>
        <p:spPr>
          <a:xfrm>
            <a:off x="0" y="1232744"/>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949" name="Google Shape;949;p37"/>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950" name="Google Shape;950;p3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Protection</a:t>
            </a:r>
            <a:endParaRPr/>
          </a:p>
        </p:txBody>
      </p:sp>
      <p:sp>
        <p:nvSpPr>
          <p:cNvPr id="951" name="Google Shape;951;p37"/>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952" name="Google Shape;952;p37"/>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953" name="Google Shape;953;p37"/>
          <p:cNvGrpSpPr/>
          <p:nvPr/>
        </p:nvGrpSpPr>
        <p:grpSpPr>
          <a:xfrm>
            <a:off x="3244850" y="4345909"/>
            <a:ext cx="533400" cy="304800"/>
            <a:chOff x="3124200" y="3657600"/>
            <a:chExt cx="533400" cy="304800"/>
          </a:xfrm>
        </p:grpSpPr>
        <p:sp>
          <p:nvSpPr>
            <p:cNvPr id="954" name="Google Shape;954;p37"/>
            <p:cNvSpPr/>
            <p:nvPr/>
          </p:nvSpPr>
          <p:spPr>
            <a:xfrm>
              <a:off x="3124200" y="3657600"/>
              <a:ext cx="533400" cy="304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955" name="Google Shape;955;p37"/>
            <p:cNvSpPr/>
            <p:nvPr/>
          </p:nvSpPr>
          <p:spPr>
            <a:xfrm>
              <a:off x="3124200" y="3733800"/>
              <a:ext cx="533400" cy="1524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956" name="Google Shape;956;p37"/>
          <p:cNvSpPr/>
          <p:nvPr/>
        </p:nvSpPr>
        <p:spPr>
          <a:xfrm>
            <a:off x="5683893" y="4458686"/>
            <a:ext cx="412153" cy="387428"/>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957" name="Google Shape;957;p37"/>
          <p:cNvSpPr/>
          <p:nvPr/>
        </p:nvSpPr>
        <p:spPr>
          <a:xfrm>
            <a:off x="5171349" y="4458686"/>
            <a:ext cx="447915" cy="396832"/>
          </a:xfrm>
          <a:prstGeom prst="rect">
            <a:avLst/>
          </a:prstGeom>
          <a:solidFill>
            <a:srgbClr val="9E78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cxnSp>
        <p:nvCxnSpPr>
          <p:cNvPr id="958" name="Google Shape;958;p37"/>
          <p:cNvCxnSpPr/>
          <p:nvPr/>
        </p:nvCxnSpPr>
        <p:spPr>
          <a:xfrm>
            <a:off x="3600451" y="4536326"/>
            <a:ext cx="2324100" cy="177600"/>
          </a:xfrm>
          <a:prstGeom prst="curvedConnector3">
            <a:avLst>
              <a:gd fmla="val 50000" name="adj1"/>
            </a:avLst>
          </a:prstGeom>
          <a:solidFill>
            <a:schemeClr val="accent1"/>
          </a:solidFill>
          <a:ln cap="flat" cmpd="sng" w="22225">
            <a:solidFill>
              <a:schemeClr val="dk1"/>
            </a:solidFill>
            <a:prstDash val="solid"/>
            <a:round/>
            <a:headEnd len="sm" w="sm" type="triangle"/>
            <a:tailEnd len="med" w="med" type="triangle"/>
          </a:ln>
        </p:spPr>
      </p:cxnSp>
      <p:sp>
        <p:nvSpPr>
          <p:cNvPr id="959" name="Google Shape;959;p37"/>
          <p:cNvSpPr/>
          <p:nvPr/>
        </p:nvSpPr>
        <p:spPr>
          <a:xfrm>
            <a:off x="2187471" y="1981200"/>
            <a:ext cx="4568415"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1</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960" name="Google Shape;960;p37"/>
          <p:cNvSpPr txBox="1"/>
          <p:nvPr/>
        </p:nvSpPr>
        <p:spPr>
          <a:xfrm>
            <a:off x="2245360"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961" name="Google Shape;961;p37"/>
          <p:cNvSpPr/>
          <p:nvPr/>
        </p:nvSpPr>
        <p:spPr>
          <a:xfrm>
            <a:off x="6160675" y="4458686"/>
            <a:ext cx="470617" cy="380268"/>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33333"/>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a:t>
            </a:r>
            <a:endParaRPr/>
          </a:p>
          <a:p>
            <a:pPr indent="0" lvl="0" marL="0" marR="0" rtl="0" algn="ctr">
              <a:lnSpc>
                <a:spcPct val="133333"/>
              </a:lnSpc>
              <a:spcBef>
                <a:spcPts val="0"/>
              </a:spcBef>
              <a:spcAft>
                <a:spcPts val="0"/>
              </a:spcAft>
              <a:buClr>
                <a:schemeClr val="dk1"/>
              </a:buClr>
              <a:buSzPts val="1200"/>
              <a:buFont typeface="Gill Sans"/>
              <a:buNone/>
            </a:pPr>
            <a:r>
              <a:rPr b="1" lang="en-US" sz="1200">
                <a:solidFill>
                  <a:schemeClr val="dk1"/>
                </a:solidFill>
                <a:latin typeface="Gill Sans"/>
                <a:ea typeface="Gill Sans"/>
                <a:cs typeface="Gill Sans"/>
                <a:sym typeface="Gill Sans"/>
              </a:rPr>
              <a:t>Mem</a:t>
            </a:r>
            <a:endParaRPr b="0" i="0" sz="1200" u="none" cap="none" strike="noStrike">
              <a:solidFill>
                <a:schemeClr val="dk1"/>
              </a:solidFill>
              <a:latin typeface="Gill Sans"/>
              <a:ea typeface="Gill Sans"/>
              <a:cs typeface="Gill Sans"/>
              <a:sym typeface="Gill Sans"/>
            </a:endParaRPr>
          </a:p>
        </p:txBody>
      </p:sp>
      <p:sp>
        <p:nvSpPr>
          <p:cNvPr id="962" name="Google Shape;962;p37"/>
          <p:cNvSpPr txBox="1"/>
          <p:nvPr/>
        </p:nvSpPr>
        <p:spPr>
          <a:xfrm>
            <a:off x="3325648"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963" name="Google Shape;963;p37"/>
          <p:cNvSpPr txBox="1"/>
          <p:nvPr/>
        </p:nvSpPr>
        <p:spPr>
          <a:xfrm>
            <a:off x="5000552"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964" name="Google Shape;964;p37"/>
          <p:cNvSpPr txBox="1"/>
          <p:nvPr/>
        </p:nvSpPr>
        <p:spPr>
          <a:xfrm>
            <a:off x="5814118"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965" name="Google Shape;965;p37"/>
          <p:cNvSpPr/>
          <p:nvPr/>
        </p:nvSpPr>
        <p:spPr>
          <a:xfrm>
            <a:off x="6933883" y="1981200"/>
            <a:ext cx="4568415" cy="936847"/>
          </a:xfrm>
          <a:prstGeom prst="rect">
            <a:avLst/>
          </a:prstGeom>
          <a:solidFill>
            <a:schemeClr val="accent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2</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966" name="Google Shape;966;p37"/>
          <p:cNvSpPr txBox="1"/>
          <p:nvPr/>
        </p:nvSpPr>
        <p:spPr>
          <a:xfrm>
            <a:off x="6977384" y="2666701"/>
            <a:ext cx="961390"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Threads</a:t>
            </a:r>
            <a:endParaRPr/>
          </a:p>
        </p:txBody>
      </p:sp>
      <p:sp>
        <p:nvSpPr>
          <p:cNvPr id="967" name="Google Shape;967;p37"/>
          <p:cNvSpPr txBox="1"/>
          <p:nvPr/>
        </p:nvSpPr>
        <p:spPr>
          <a:xfrm>
            <a:off x="8057672" y="2669411"/>
            <a:ext cx="155086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Address Spaces</a:t>
            </a:r>
            <a:endParaRPr/>
          </a:p>
        </p:txBody>
      </p:sp>
      <p:sp>
        <p:nvSpPr>
          <p:cNvPr id="968" name="Google Shape;968;p37"/>
          <p:cNvSpPr txBox="1"/>
          <p:nvPr/>
        </p:nvSpPr>
        <p:spPr>
          <a:xfrm>
            <a:off x="9732576" y="2668643"/>
            <a:ext cx="683252"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Files</a:t>
            </a:r>
            <a:endParaRPr/>
          </a:p>
        </p:txBody>
      </p:sp>
      <p:sp>
        <p:nvSpPr>
          <p:cNvPr id="969" name="Google Shape;969;p37"/>
          <p:cNvSpPr txBox="1"/>
          <p:nvPr/>
        </p:nvSpPr>
        <p:spPr>
          <a:xfrm>
            <a:off x="10546142" y="2668643"/>
            <a:ext cx="844624" cy="276999"/>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200">
                <a:solidFill>
                  <a:schemeClr val="dk1"/>
                </a:solidFill>
                <a:latin typeface="Gill Sans"/>
                <a:ea typeface="Gill Sans"/>
                <a:cs typeface="Gill Sans"/>
                <a:sym typeface="Gill Sans"/>
              </a:rPr>
              <a:t>Sockets</a:t>
            </a:r>
            <a:endParaRPr/>
          </a:p>
        </p:txBody>
      </p:sp>
      <p:sp>
        <p:nvSpPr>
          <p:cNvPr id="970" name="Google Shape;970;p37"/>
          <p:cNvSpPr/>
          <p:nvPr/>
        </p:nvSpPr>
        <p:spPr>
          <a:xfrm>
            <a:off x="3539163" y="744588"/>
            <a:ext cx="2014336" cy="1471720"/>
          </a:xfrm>
          <a:prstGeom prst="foldedCorner">
            <a:avLst>
              <a:gd fmla="val 21333" name="adj"/>
            </a:avLst>
          </a:prstGeom>
          <a:solidFill>
            <a:srgbClr val="9E7800"/>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1</a:t>
            </a:r>
            <a:endParaRPr/>
          </a:p>
        </p:txBody>
      </p:sp>
      <p:sp>
        <p:nvSpPr>
          <p:cNvPr id="971" name="Google Shape;971;p37"/>
          <p:cNvSpPr/>
          <p:nvPr/>
        </p:nvSpPr>
        <p:spPr>
          <a:xfrm>
            <a:off x="3801201" y="1694762"/>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sp>
        <p:nvSpPr>
          <p:cNvPr id="972" name="Google Shape;972;p37"/>
          <p:cNvSpPr/>
          <p:nvPr/>
        </p:nvSpPr>
        <p:spPr>
          <a:xfrm>
            <a:off x="8375029" y="738534"/>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 2</a:t>
            </a:r>
            <a:endParaRPr/>
          </a:p>
        </p:txBody>
      </p:sp>
      <p:sp>
        <p:nvSpPr>
          <p:cNvPr id="973" name="Google Shape;973;p37"/>
          <p:cNvSpPr/>
          <p:nvPr/>
        </p:nvSpPr>
        <p:spPr>
          <a:xfrm>
            <a:off x="8622679" y="1688708"/>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974" name="Google Shape;974;p37"/>
          <p:cNvCxnSpPr/>
          <p:nvPr/>
        </p:nvCxnSpPr>
        <p:spPr>
          <a:xfrm flipH="1">
            <a:off x="5443637" y="2533117"/>
            <a:ext cx="3070450" cy="2051440"/>
          </a:xfrm>
          <a:prstGeom prst="straightConnector1">
            <a:avLst/>
          </a:prstGeom>
          <a:noFill/>
          <a:ln cap="flat" cmpd="tri" w="76200">
            <a:solidFill>
              <a:srgbClr val="FF0000"/>
            </a:solidFill>
            <a:prstDash val="solid"/>
            <a:round/>
            <a:headEnd len="sm" w="sm" type="none"/>
            <a:tailEnd len="med" w="med" type="triangle"/>
          </a:ln>
        </p:spPr>
      </p:cxnSp>
      <p:cxnSp>
        <p:nvCxnSpPr>
          <p:cNvPr id="975" name="Google Shape;975;p37"/>
          <p:cNvCxnSpPr/>
          <p:nvPr/>
        </p:nvCxnSpPr>
        <p:spPr>
          <a:xfrm flipH="1">
            <a:off x="6358944" y="2546941"/>
            <a:ext cx="2518629" cy="2064514"/>
          </a:xfrm>
          <a:prstGeom prst="straightConnector1">
            <a:avLst/>
          </a:prstGeom>
          <a:noFill/>
          <a:ln cap="flat" cmpd="tri" w="76200">
            <a:solidFill>
              <a:srgbClr val="FF0000"/>
            </a:solidFill>
            <a:prstDash val="solid"/>
            <a:round/>
            <a:headEnd len="sm" w="sm" type="none"/>
            <a:tailEnd len="med" w="med" type="triangle"/>
          </a:ln>
        </p:spPr>
      </p:cxnSp>
      <p:cxnSp>
        <p:nvCxnSpPr>
          <p:cNvPr id="976" name="Google Shape;976;p37"/>
          <p:cNvCxnSpPr/>
          <p:nvPr/>
        </p:nvCxnSpPr>
        <p:spPr>
          <a:xfrm flipH="1">
            <a:off x="7266087" y="2533867"/>
            <a:ext cx="2058605" cy="1931344"/>
          </a:xfrm>
          <a:prstGeom prst="straightConnector1">
            <a:avLst/>
          </a:prstGeom>
          <a:noFill/>
          <a:ln cap="flat" cmpd="tri" w="76200">
            <a:solidFill>
              <a:srgbClr val="FF0000"/>
            </a:solidFill>
            <a:prstDash val="solid"/>
            <a:round/>
            <a:headEnd len="sm" w="sm" type="none"/>
            <a:tailEnd len="med" w="med" type="triangle"/>
          </a:ln>
        </p:spPr>
      </p:cxnSp>
      <p:sp>
        <p:nvSpPr>
          <p:cNvPr id="977" name="Google Shape;977;p37"/>
          <p:cNvSpPr/>
          <p:nvPr/>
        </p:nvSpPr>
        <p:spPr>
          <a:xfrm>
            <a:off x="7721761" y="0"/>
            <a:ext cx="3398938" cy="3398938"/>
          </a:xfrm>
          <a:prstGeom prst="mathMultiply">
            <a:avLst>
              <a:gd fmla="val 23520" name="adj1"/>
            </a:avLst>
          </a:prstGeom>
          <a:solidFill>
            <a:srgbClr val="FF0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978" name="Google Shape;978;p37"/>
          <p:cNvSpPr/>
          <p:nvPr/>
        </p:nvSpPr>
        <p:spPr>
          <a:xfrm>
            <a:off x="6104018" y="652897"/>
            <a:ext cx="2459609" cy="735071"/>
          </a:xfrm>
          <a:prstGeom prst="wedgeRoundRectCallout">
            <a:avLst>
              <a:gd fmla="val -23519" name="adj1"/>
              <a:gd fmla="val 304377" name="adj2"/>
              <a:gd fmla="val 16667" name="adj3"/>
            </a:avLst>
          </a:prstGeom>
          <a:solidFill>
            <a:srgbClr val="FF0000"/>
          </a:solidFill>
          <a:ln cap="flat" cmpd="sng" w="25400">
            <a:solidFill>
              <a:srgbClr val="4668B8"/>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rPr b="1" lang="en-US" sz="1800">
                <a:solidFill>
                  <a:schemeClr val="lt1"/>
                </a:solidFill>
                <a:latin typeface="Consolas"/>
                <a:ea typeface="Consolas"/>
                <a:cs typeface="Consolas"/>
                <a:sym typeface="Consolas"/>
              </a:rPr>
              <a:t>Segmentation fault (core dumped)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38"/>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OS Basics: Protection</a:t>
            </a:r>
            <a:endParaRPr/>
          </a:p>
        </p:txBody>
      </p:sp>
      <p:sp>
        <p:nvSpPr>
          <p:cNvPr id="984" name="Google Shape;984;p38"/>
          <p:cNvSpPr/>
          <p:nvPr/>
        </p:nvSpPr>
        <p:spPr>
          <a:xfrm>
            <a:off x="768790" y="2364551"/>
            <a:ext cx="6705600" cy="3822700"/>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cxnSp>
        <p:nvCxnSpPr>
          <p:cNvPr id="985" name="Google Shape;985;p38"/>
          <p:cNvCxnSpPr>
            <a:stCxn id="986" idx="3"/>
          </p:cNvCxnSpPr>
          <p:nvPr/>
        </p:nvCxnSpPr>
        <p:spPr>
          <a:xfrm flipH="1" rot="10800000">
            <a:off x="3054790" y="3610751"/>
            <a:ext cx="914400" cy="11100"/>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987" name="Google Shape;987;p38"/>
          <p:cNvCxnSpPr/>
          <p:nvPr/>
        </p:nvCxnSpPr>
        <p:spPr>
          <a:xfrm>
            <a:off x="3435790" y="3583751"/>
            <a:ext cx="0" cy="6858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
        <p:nvSpPr>
          <p:cNvPr id="988" name="Google Shape;988;p38"/>
          <p:cNvSpPr/>
          <p:nvPr/>
        </p:nvSpPr>
        <p:spPr>
          <a:xfrm>
            <a:off x="1606990" y="4574351"/>
            <a:ext cx="1143000" cy="1295400"/>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sp>
        <p:nvSpPr>
          <p:cNvPr id="986" name="Google Shape;986;p38"/>
          <p:cNvSpPr/>
          <p:nvPr/>
        </p:nvSpPr>
        <p:spPr>
          <a:xfrm>
            <a:off x="1454590" y="3202751"/>
            <a:ext cx="1600200"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a:p>
        </p:txBody>
      </p:sp>
      <p:sp>
        <p:nvSpPr>
          <p:cNvPr id="989" name="Google Shape;989;p38"/>
          <p:cNvSpPr/>
          <p:nvPr/>
        </p:nvSpPr>
        <p:spPr>
          <a:xfrm>
            <a:off x="2292790" y="2212151"/>
            <a:ext cx="4572000" cy="152400"/>
          </a:xfrm>
          <a:prstGeom prst="rect">
            <a:avLst/>
          </a:prstGeom>
          <a:solidFill>
            <a:schemeClr val="accen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990" name="Google Shape;990;p38"/>
          <p:cNvSpPr txBox="1"/>
          <p:nvPr/>
        </p:nvSpPr>
        <p:spPr>
          <a:xfrm>
            <a:off x="3130990" y="1907351"/>
            <a:ext cx="28178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OS Hardware Virtualization</a:t>
            </a:r>
            <a:endParaRPr/>
          </a:p>
        </p:txBody>
      </p:sp>
      <p:sp>
        <p:nvSpPr>
          <p:cNvPr id="991" name="Google Shape;991;p38"/>
          <p:cNvSpPr/>
          <p:nvPr/>
        </p:nvSpPr>
        <p:spPr>
          <a:xfrm>
            <a:off x="768790" y="2364551"/>
            <a:ext cx="111921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Hardware</a:t>
            </a:r>
            <a:endParaRPr/>
          </a:p>
        </p:txBody>
      </p:sp>
      <p:sp>
        <p:nvSpPr>
          <p:cNvPr id="992" name="Google Shape;992;p38"/>
          <p:cNvSpPr/>
          <p:nvPr/>
        </p:nvSpPr>
        <p:spPr>
          <a:xfrm>
            <a:off x="768790" y="1983551"/>
            <a:ext cx="10518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Software</a:t>
            </a:r>
            <a:endParaRPr/>
          </a:p>
        </p:txBody>
      </p:sp>
      <p:sp>
        <p:nvSpPr>
          <p:cNvPr id="993" name="Google Shape;993;p38"/>
          <p:cNvSpPr/>
          <p:nvPr/>
        </p:nvSpPr>
        <p:spPr>
          <a:xfrm>
            <a:off x="3969190" y="2440751"/>
            <a:ext cx="1752600" cy="1676400"/>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sp>
        <p:nvSpPr>
          <p:cNvPr id="994" name="Google Shape;994;p38"/>
          <p:cNvSpPr txBox="1"/>
          <p:nvPr/>
        </p:nvSpPr>
        <p:spPr>
          <a:xfrm>
            <a:off x="2624527" y="1517513"/>
            <a:ext cx="1152880" cy="338554"/>
          </a:xfrm>
          <a:prstGeom prst="rect">
            <a:avLst/>
          </a:prstGeom>
          <a:solidFill>
            <a:srgbClr val="A1862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Gill Sans"/>
                <a:ea typeface="Gill Sans"/>
                <a:cs typeface="Gill Sans"/>
                <a:sym typeface="Gill Sans"/>
              </a:rPr>
              <a:t>Process 1</a:t>
            </a:r>
            <a:endParaRPr/>
          </a:p>
        </p:txBody>
      </p:sp>
      <p:sp>
        <p:nvSpPr>
          <p:cNvPr id="995" name="Google Shape;995;p38"/>
          <p:cNvSpPr txBox="1"/>
          <p:nvPr/>
        </p:nvSpPr>
        <p:spPr>
          <a:xfrm>
            <a:off x="1911790" y="2364551"/>
            <a:ext cx="441146" cy="276999"/>
          </a:xfrm>
          <a:prstGeom prst="rect">
            <a:avLst/>
          </a:prstGeom>
          <a:solidFill>
            <a:srgbClr val="EFE683"/>
          </a:solidFill>
          <a:ln cap="flat" cmpd="sng" w="9525">
            <a:solidFill>
              <a:srgbClr val="9EBBF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chemeClr val="dk1"/>
                </a:solidFill>
                <a:latin typeface="Gill Sans"/>
                <a:ea typeface="Gill Sans"/>
                <a:cs typeface="Gill Sans"/>
                <a:sym typeface="Gill Sans"/>
              </a:rPr>
              <a:t>ISA</a:t>
            </a:r>
            <a:endParaRPr/>
          </a:p>
        </p:txBody>
      </p:sp>
      <p:grpSp>
        <p:nvGrpSpPr>
          <p:cNvPr id="996" name="Google Shape;996;p38"/>
          <p:cNvGrpSpPr/>
          <p:nvPr/>
        </p:nvGrpSpPr>
        <p:grpSpPr>
          <a:xfrm>
            <a:off x="2368990" y="3659951"/>
            <a:ext cx="533400" cy="304800"/>
            <a:chOff x="3124200" y="3657600"/>
            <a:chExt cx="533400" cy="304800"/>
          </a:xfrm>
        </p:grpSpPr>
        <p:sp>
          <p:nvSpPr>
            <p:cNvPr id="997" name="Google Shape;997;p38"/>
            <p:cNvSpPr/>
            <p:nvPr/>
          </p:nvSpPr>
          <p:spPr>
            <a:xfrm>
              <a:off x="3124200" y="3657600"/>
              <a:ext cx="533400" cy="304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998" name="Google Shape;998;p38"/>
            <p:cNvSpPr/>
            <p:nvPr/>
          </p:nvSpPr>
          <p:spPr>
            <a:xfrm>
              <a:off x="3124200" y="3733800"/>
              <a:ext cx="533400" cy="1524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grpSp>
      <p:sp>
        <p:nvSpPr>
          <p:cNvPr id="999" name="Google Shape;999;p38"/>
          <p:cNvSpPr/>
          <p:nvPr/>
        </p:nvSpPr>
        <p:spPr>
          <a:xfrm>
            <a:off x="4045390" y="2897951"/>
            <a:ext cx="838200" cy="685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00" name="Google Shape;1000;p38"/>
          <p:cNvSpPr/>
          <p:nvPr/>
        </p:nvSpPr>
        <p:spPr>
          <a:xfrm>
            <a:off x="4121590" y="3736151"/>
            <a:ext cx="1524000" cy="304800"/>
          </a:xfrm>
          <a:prstGeom prst="rect">
            <a:avLst/>
          </a:prstGeom>
          <a:solidFill>
            <a:srgbClr val="BDBDBD"/>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OS Memory</a:t>
            </a:r>
            <a:endParaRPr/>
          </a:p>
        </p:txBody>
      </p:sp>
      <p:sp>
        <p:nvSpPr>
          <p:cNvPr id="1001" name="Google Shape;1001;p38"/>
          <p:cNvSpPr/>
          <p:nvPr/>
        </p:nvSpPr>
        <p:spPr>
          <a:xfrm>
            <a:off x="5035990" y="2897951"/>
            <a:ext cx="609600" cy="381000"/>
          </a:xfrm>
          <a:prstGeom prst="rect">
            <a:avLst/>
          </a:prstGeom>
          <a:solidFill>
            <a:srgbClr val="C000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02" name="Google Shape;1002;p38"/>
          <p:cNvSpPr/>
          <p:nvPr/>
        </p:nvSpPr>
        <p:spPr>
          <a:xfrm>
            <a:off x="4959790" y="3126551"/>
            <a:ext cx="609600" cy="381000"/>
          </a:xfrm>
          <a:prstGeom prst="rect">
            <a:avLst/>
          </a:prstGeom>
          <a:solidFill>
            <a:srgbClr val="A1862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cxnSp>
        <p:nvCxnSpPr>
          <p:cNvPr id="1003" name="Google Shape;1003;p38"/>
          <p:cNvCxnSpPr/>
          <p:nvPr/>
        </p:nvCxnSpPr>
        <p:spPr>
          <a:xfrm flipH="1" rot="10800000">
            <a:off x="2597590" y="3202751"/>
            <a:ext cx="1638300" cy="609600"/>
          </a:xfrm>
          <a:prstGeom prst="curvedConnector2">
            <a:avLst/>
          </a:prstGeom>
          <a:solidFill>
            <a:schemeClr val="accent1"/>
          </a:solidFill>
          <a:ln cap="flat" cmpd="sng" w="12700">
            <a:solidFill>
              <a:schemeClr val="dk1"/>
            </a:solidFill>
            <a:prstDash val="solid"/>
            <a:round/>
            <a:headEnd len="sm" w="sm" type="none"/>
            <a:tailEnd len="med" w="med" type="stealth"/>
          </a:ln>
        </p:spPr>
      </p:cxnSp>
      <p:grpSp>
        <p:nvGrpSpPr>
          <p:cNvPr id="1004" name="Google Shape;1004;p38"/>
          <p:cNvGrpSpPr/>
          <p:nvPr/>
        </p:nvGrpSpPr>
        <p:grpSpPr>
          <a:xfrm>
            <a:off x="1073590" y="3278951"/>
            <a:ext cx="6324600" cy="1905000"/>
            <a:chOff x="1676400" y="3276600"/>
            <a:chExt cx="6324600" cy="1905000"/>
          </a:xfrm>
        </p:grpSpPr>
        <p:sp>
          <p:nvSpPr>
            <p:cNvPr id="1005" name="Google Shape;1005;p38"/>
            <p:cNvSpPr/>
            <p:nvPr/>
          </p:nvSpPr>
          <p:spPr>
            <a:xfrm rot="-563491">
              <a:off x="1707395" y="3819625"/>
              <a:ext cx="6034009" cy="875528"/>
            </a:xfrm>
            <a:prstGeom prst="arc">
              <a:avLst>
                <a:gd fmla="val 10911104" name="adj1"/>
                <a:gd fmla="val 0" name="adj2"/>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06" name="Google Shape;1006;p38"/>
            <p:cNvSpPr txBox="1"/>
            <p:nvPr/>
          </p:nvSpPr>
          <p:spPr>
            <a:xfrm>
              <a:off x="6553200" y="3276600"/>
              <a:ext cx="1447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Protection Boundary</a:t>
              </a:r>
              <a:endParaRPr/>
            </a:p>
          </p:txBody>
        </p:sp>
      </p:grpSp>
      <p:pic>
        <p:nvPicPr>
          <p:cNvPr id="1007" name="Google Shape;1007;p38"/>
          <p:cNvPicPr preferRelativeResize="0"/>
          <p:nvPr/>
        </p:nvPicPr>
        <p:blipFill rotWithShape="1">
          <a:blip r:embed="rId3">
            <a:alphaModFix/>
          </a:blip>
          <a:srcRect b="0" l="0" r="0" t="0"/>
          <a:stretch/>
        </p:blipFill>
        <p:spPr>
          <a:xfrm flipH="1">
            <a:off x="4220604" y="4597165"/>
            <a:ext cx="967786" cy="967786"/>
          </a:xfrm>
          <a:prstGeom prst="rect">
            <a:avLst/>
          </a:prstGeom>
          <a:noFill/>
          <a:ln>
            <a:noFill/>
          </a:ln>
        </p:spPr>
      </p:pic>
      <p:pic>
        <p:nvPicPr>
          <p:cNvPr id="1008" name="Google Shape;1008;p38"/>
          <p:cNvPicPr preferRelativeResize="0"/>
          <p:nvPr/>
        </p:nvPicPr>
        <p:blipFill rotWithShape="1">
          <a:blip r:embed="rId4">
            <a:alphaModFix/>
          </a:blip>
          <a:srcRect b="0" l="0" r="0" t="0"/>
          <a:stretch/>
        </p:blipFill>
        <p:spPr>
          <a:xfrm>
            <a:off x="5897004" y="4850149"/>
            <a:ext cx="1237948" cy="876300"/>
          </a:xfrm>
          <a:prstGeom prst="rect">
            <a:avLst/>
          </a:prstGeom>
          <a:noFill/>
          <a:ln>
            <a:noFill/>
          </a:ln>
        </p:spPr>
      </p:pic>
      <p:pic>
        <p:nvPicPr>
          <p:cNvPr id="1009" name="Google Shape;1009;p38"/>
          <p:cNvPicPr preferRelativeResize="0"/>
          <p:nvPr/>
        </p:nvPicPr>
        <p:blipFill rotWithShape="1">
          <a:blip r:embed="rId5">
            <a:alphaModFix/>
          </a:blip>
          <a:srcRect b="0" l="0" r="0" t="0"/>
          <a:stretch/>
        </p:blipFill>
        <p:spPr>
          <a:xfrm>
            <a:off x="4273990" y="5603051"/>
            <a:ext cx="723900" cy="455315"/>
          </a:xfrm>
          <a:prstGeom prst="rect">
            <a:avLst/>
          </a:prstGeom>
          <a:noFill/>
          <a:ln>
            <a:noFill/>
          </a:ln>
        </p:spPr>
      </p:pic>
      <p:sp>
        <p:nvSpPr>
          <p:cNvPr id="1010" name="Google Shape;1010;p38"/>
          <p:cNvSpPr txBox="1"/>
          <p:nvPr/>
        </p:nvSpPr>
        <p:spPr>
          <a:xfrm>
            <a:off x="4624108" y="4437899"/>
            <a:ext cx="1107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1011" name="Google Shape;1011;p38"/>
          <p:cNvSpPr txBox="1"/>
          <p:nvPr/>
        </p:nvSpPr>
        <p:spPr>
          <a:xfrm>
            <a:off x="5943059" y="4412499"/>
            <a:ext cx="10278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Displays</a:t>
            </a:r>
            <a:endParaRPr/>
          </a:p>
        </p:txBody>
      </p:sp>
      <p:sp>
        <p:nvSpPr>
          <p:cNvPr id="1012" name="Google Shape;1012;p38"/>
          <p:cNvSpPr txBox="1"/>
          <p:nvPr/>
        </p:nvSpPr>
        <p:spPr>
          <a:xfrm>
            <a:off x="5111168" y="5614719"/>
            <a:ext cx="8002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Inputs</a:t>
            </a:r>
            <a:endParaRPr/>
          </a:p>
        </p:txBody>
      </p:sp>
      <p:sp>
        <p:nvSpPr>
          <p:cNvPr id="1013" name="Google Shape;1013;p38"/>
          <p:cNvSpPr txBox="1"/>
          <p:nvPr/>
        </p:nvSpPr>
        <p:spPr>
          <a:xfrm>
            <a:off x="3980765" y="1511262"/>
            <a:ext cx="1152880" cy="338554"/>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Gill Sans"/>
                <a:ea typeface="Gill Sans"/>
                <a:cs typeface="Gill Sans"/>
                <a:sym typeface="Gill Sans"/>
              </a:rPr>
              <a:t>Process 2</a:t>
            </a:r>
            <a:endParaRPr/>
          </a:p>
        </p:txBody>
      </p:sp>
      <p:sp>
        <p:nvSpPr>
          <p:cNvPr id="1014" name="Google Shape;1014;p38"/>
          <p:cNvSpPr txBox="1"/>
          <p:nvPr/>
        </p:nvSpPr>
        <p:spPr>
          <a:xfrm>
            <a:off x="5337003" y="1511559"/>
            <a:ext cx="1152880" cy="338554"/>
          </a:xfrm>
          <a:prstGeom prst="rect">
            <a:avLst/>
          </a:prstGeom>
          <a:solidFill>
            <a:srgbClr val="C00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Gill Sans"/>
                <a:ea typeface="Gill Sans"/>
                <a:cs typeface="Gill Sans"/>
                <a:sym typeface="Gill Sans"/>
              </a:rPr>
              <a:t>Process 3</a:t>
            </a:r>
            <a:endParaRPr/>
          </a:p>
        </p:txBody>
      </p:sp>
      <p:sp>
        <p:nvSpPr>
          <p:cNvPr id="1015" name="Google Shape;1015;p38"/>
          <p:cNvSpPr txBox="1"/>
          <p:nvPr/>
        </p:nvSpPr>
        <p:spPr>
          <a:xfrm>
            <a:off x="7626791" y="1524000"/>
            <a:ext cx="4555636" cy="39703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Gill Sans"/>
                <a:ea typeface="Gill Sans"/>
                <a:cs typeface="Gill Sans"/>
                <a:sym typeface="Gill Sans"/>
              </a:rPr>
              <a:t>OS </a:t>
            </a:r>
            <a:r>
              <a:rPr b="1" i="1" lang="en-US" sz="2800">
                <a:solidFill>
                  <a:schemeClr val="dk1"/>
                </a:solidFill>
                <a:latin typeface="Gill Sans"/>
                <a:ea typeface="Gill Sans"/>
                <a:cs typeface="Gill Sans"/>
                <a:sym typeface="Gill Sans"/>
              </a:rPr>
              <a:t>isolates</a:t>
            </a:r>
            <a:r>
              <a:rPr b="1" lang="en-US" sz="2800">
                <a:solidFill>
                  <a:schemeClr val="dk1"/>
                </a:solidFill>
                <a:latin typeface="Gill Sans"/>
                <a:ea typeface="Gill Sans"/>
                <a:cs typeface="Gill Sans"/>
                <a:sym typeface="Gill Sans"/>
              </a:rPr>
              <a:t> processes from each other</a:t>
            </a:r>
            <a:br>
              <a:rPr b="1" lang="en-US" sz="2800">
                <a:solidFill>
                  <a:schemeClr val="dk1"/>
                </a:solidFill>
                <a:latin typeface="Gill Sans"/>
                <a:ea typeface="Gill Sans"/>
                <a:cs typeface="Gill Sans"/>
                <a:sym typeface="Gill Sans"/>
              </a:rPr>
            </a:br>
            <a:endParaRPr b="1" sz="2800">
              <a:solidFill>
                <a:schemeClr val="dk1"/>
              </a:solidFill>
              <a:latin typeface="Gill Sans"/>
              <a:ea typeface="Gill Sans"/>
              <a:cs typeface="Gill Sans"/>
              <a:sym typeface="Gill Sans"/>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Gill Sans"/>
                <a:ea typeface="Gill Sans"/>
                <a:cs typeface="Gill Sans"/>
                <a:sym typeface="Gill Sans"/>
              </a:rPr>
              <a:t>OS </a:t>
            </a:r>
            <a:r>
              <a:rPr b="1" i="1" lang="en-US" sz="2800">
                <a:solidFill>
                  <a:schemeClr val="dk1"/>
                </a:solidFill>
                <a:latin typeface="Gill Sans"/>
                <a:ea typeface="Gill Sans"/>
                <a:cs typeface="Gill Sans"/>
                <a:sym typeface="Gill Sans"/>
              </a:rPr>
              <a:t>isolates</a:t>
            </a:r>
            <a:r>
              <a:rPr b="1" lang="en-US" sz="2800">
                <a:solidFill>
                  <a:schemeClr val="dk1"/>
                </a:solidFill>
                <a:latin typeface="Gill Sans"/>
                <a:ea typeface="Gill Sans"/>
                <a:cs typeface="Gill Sans"/>
                <a:sym typeface="Gill Sans"/>
              </a:rPr>
              <a:t> itself from other processes</a:t>
            </a:r>
            <a:endParaRPr/>
          </a:p>
          <a:p>
            <a:pPr indent="-279400" lvl="0" marL="457200" marR="0" rtl="0" algn="l">
              <a:spcBef>
                <a:spcPts val="0"/>
              </a:spcBef>
              <a:spcAft>
                <a:spcPts val="0"/>
              </a:spcAft>
              <a:buClr>
                <a:schemeClr val="dk1"/>
              </a:buClr>
              <a:buSzPts val="2800"/>
              <a:buFont typeface="Arial"/>
              <a:buNone/>
            </a:pPr>
            <a:r>
              <a:t/>
            </a:r>
            <a:endParaRPr b="1" sz="2800">
              <a:solidFill>
                <a:schemeClr val="dk1"/>
              </a:solidFill>
              <a:latin typeface="Gill Sans"/>
              <a:ea typeface="Gill Sans"/>
              <a:cs typeface="Gill Sans"/>
              <a:sym typeface="Gill Sans"/>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Gill Sans"/>
                <a:ea typeface="Gill Sans"/>
                <a:cs typeface="Gill Sans"/>
                <a:sym typeface="Gill Sans"/>
              </a:rPr>
              <a:t>… even though they are actually running on the same hardware!</a:t>
            </a:r>
            <a:endParaRPr/>
          </a:p>
        </p:txBody>
      </p:sp>
      <p:grpSp>
        <p:nvGrpSpPr>
          <p:cNvPr id="1016" name="Google Shape;1016;p38"/>
          <p:cNvGrpSpPr/>
          <p:nvPr/>
        </p:nvGrpSpPr>
        <p:grpSpPr>
          <a:xfrm>
            <a:off x="2756828" y="4251765"/>
            <a:ext cx="1371600" cy="1848422"/>
            <a:chOff x="3505200" y="4267200"/>
            <a:chExt cx="1371600" cy="2286000"/>
          </a:xfrm>
        </p:grpSpPr>
        <p:sp>
          <p:nvSpPr>
            <p:cNvPr id="1017" name="Google Shape;1017;p38"/>
            <p:cNvSpPr/>
            <p:nvPr/>
          </p:nvSpPr>
          <p:spPr>
            <a:xfrm>
              <a:off x="3810000" y="4267200"/>
              <a:ext cx="685800" cy="533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Ctrlr</a:t>
              </a:r>
              <a:endParaRPr b="0" i="0" sz="1600" u="none" cap="none" strike="noStrike">
                <a:solidFill>
                  <a:schemeClr val="dk1"/>
                </a:solidFill>
                <a:latin typeface="Gill Sans"/>
                <a:ea typeface="Gill Sans"/>
                <a:cs typeface="Gill Sans"/>
                <a:sym typeface="Gill Sans"/>
              </a:endParaRPr>
            </a:p>
          </p:txBody>
        </p:sp>
        <p:cxnSp>
          <p:nvCxnSpPr>
            <p:cNvPr id="1018" name="Google Shape;1018;p38"/>
            <p:cNvCxnSpPr/>
            <p:nvPr/>
          </p:nvCxnSpPr>
          <p:spPr>
            <a:xfrm>
              <a:off x="4191000" y="4800600"/>
              <a:ext cx="0" cy="7620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19" name="Google Shape;1019;p38"/>
            <p:cNvCxnSpPr/>
            <p:nvPr/>
          </p:nvCxnSpPr>
          <p:spPr>
            <a:xfrm>
              <a:off x="4191000" y="50292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20" name="Google Shape;1020;p38"/>
            <p:cNvCxnSpPr/>
            <p:nvPr/>
          </p:nvCxnSpPr>
          <p:spPr>
            <a:xfrm>
              <a:off x="4191000" y="53340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21" name="Google Shape;1021;p38"/>
            <p:cNvCxnSpPr/>
            <p:nvPr/>
          </p:nvCxnSpPr>
          <p:spPr>
            <a:xfrm>
              <a:off x="3505200" y="51054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
          <p:nvSpPr>
            <p:cNvPr id="1022" name="Google Shape;1022;p38"/>
            <p:cNvSpPr/>
            <p:nvPr/>
          </p:nvSpPr>
          <p:spPr>
            <a:xfrm>
              <a:off x="3886200" y="5562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cxnSp>
          <p:nvCxnSpPr>
            <p:cNvPr id="1023" name="Google Shape;1023;p38"/>
            <p:cNvCxnSpPr/>
            <p:nvPr/>
          </p:nvCxnSpPr>
          <p:spPr>
            <a:xfrm>
              <a:off x="4191000" y="5867400"/>
              <a:ext cx="0" cy="6858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24" name="Google Shape;1024;p38"/>
            <p:cNvCxnSpPr/>
            <p:nvPr/>
          </p:nvCxnSpPr>
          <p:spPr>
            <a:xfrm>
              <a:off x="4191000" y="60960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25" name="Google Shape;1025;p38"/>
            <p:cNvCxnSpPr/>
            <p:nvPr/>
          </p:nvCxnSpPr>
          <p:spPr>
            <a:xfrm>
              <a:off x="4191000" y="62484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500"/>
                                        <p:tgtEl>
                                          <p:spTgt spid="10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39"/>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b="0" l="0" r="0" t="0"/>
          <a:stretch/>
        </p:blipFill>
        <p:spPr>
          <a:xfrm>
            <a:off x="2590801" y="990601"/>
            <a:ext cx="6773863" cy="5440363"/>
          </a:xfrm>
          <a:prstGeom prst="rect">
            <a:avLst/>
          </a:prstGeom>
          <a:noFill/>
          <a:ln>
            <a:noFill/>
          </a:ln>
        </p:spPr>
      </p:pic>
      <p:sp>
        <p:nvSpPr>
          <p:cNvPr id="125" name="Google Shape;125;p4"/>
          <p:cNvSpPr txBox="1"/>
          <p:nvPr>
            <p:ph type="title"/>
          </p:nvPr>
        </p:nvSpPr>
        <p:spPr>
          <a:xfrm>
            <a:off x="1981200" y="152400"/>
            <a:ext cx="80772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Greatest Artifact of Human Civilization…</a:t>
            </a:r>
            <a:endParaRPr/>
          </a:p>
        </p:txBody>
      </p:sp>
      <p:pic>
        <p:nvPicPr>
          <p:cNvPr descr="Free photo: Iphone, Phone, Smartphone, Mobile - Free Image on Pixabay - 2464968" id="126" name="Google Shape;126;p4"/>
          <p:cNvPicPr preferRelativeResize="0"/>
          <p:nvPr/>
        </p:nvPicPr>
        <p:blipFill rotWithShape="1">
          <a:blip r:embed="rId4">
            <a:alphaModFix/>
          </a:blip>
          <a:srcRect b="0" l="0" r="0" t="0"/>
          <a:stretch/>
        </p:blipFill>
        <p:spPr>
          <a:xfrm>
            <a:off x="1600200" y="1066800"/>
            <a:ext cx="1838509" cy="1378882"/>
          </a:xfrm>
          <a:prstGeom prst="rect">
            <a:avLst/>
          </a:prstGeom>
          <a:noFill/>
          <a:ln>
            <a:noFill/>
          </a:ln>
        </p:spPr>
      </p:pic>
      <p:pic>
        <p:nvPicPr>
          <p:cNvPr descr="Free photo: Iphone, Phone, Smartphone, Mobile - Free Image on Pixabay - 2464968" id="127" name="Google Shape;127;p4"/>
          <p:cNvPicPr preferRelativeResize="0"/>
          <p:nvPr/>
        </p:nvPicPr>
        <p:blipFill rotWithShape="1">
          <a:blip r:embed="rId4">
            <a:alphaModFix/>
          </a:blip>
          <a:srcRect b="0" l="0" r="0" t="0"/>
          <a:stretch/>
        </p:blipFill>
        <p:spPr>
          <a:xfrm>
            <a:off x="8153400" y="685800"/>
            <a:ext cx="1838509" cy="1378882"/>
          </a:xfrm>
          <a:prstGeom prst="rect">
            <a:avLst/>
          </a:prstGeom>
          <a:noFill/>
          <a:ln>
            <a:noFill/>
          </a:ln>
        </p:spPr>
      </p:pic>
      <p:pic>
        <p:nvPicPr>
          <p:cNvPr descr="Free photo: Iphone, Phone, Smartphone, Mobile - Free Image on Pixabay - 2464968" id="128" name="Google Shape;128;p4"/>
          <p:cNvPicPr preferRelativeResize="0"/>
          <p:nvPr/>
        </p:nvPicPr>
        <p:blipFill rotWithShape="1">
          <a:blip r:embed="rId4">
            <a:alphaModFix/>
          </a:blip>
          <a:srcRect b="0" l="0" r="0" t="0"/>
          <a:stretch/>
        </p:blipFill>
        <p:spPr>
          <a:xfrm>
            <a:off x="4495800" y="3200400"/>
            <a:ext cx="1838509" cy="1378882"/>
          </a:xfrm>
          <a:prstGeom prst="rect">
            <a:avLst/>
          </a:prstGeom>
          <a:noFill/>
          <a:ln>
            <a:noFill/>
          </a:ln>
        </p:spPr>
      </p:pic>
      <p:pic>
        <p:nvPicPr>
          <p:cNvPr descr="Free photo: Iphone, Phone, Smartphone, Mobile - Free Image on Pixabay - 2464968" id="129" name="Google Shape;129;p4"/>
          <p:cNvPicPr preferRelativeResize="0"/>
          <p:nvPr/>
        </p:nvPicPr>
        <p:blipFill rotWithShape="1">
          <a:blip r:embed="rId4">
            <a:alphaModFix/>
          </a:blip>
          <a:srcRect b="0" l="0" r="0" t="0"/>
          <a:stretch/>
        </p:blipFill>
        <p:spPr>
          <a:xfrm>
            <a:off x="8127023" y="4210241"/>
            <a:ext cx="1838509" cy="1378882"/>
          </a:xfrm>
          <a:prstGeom prst="rect">
            <a:avLst/>
          </a:prstGeom>
          <a:noFill/>
          <a:ln>
            <a:noFill/>
          </a:ln>
        </p:spPr>
      </p:pic>
      <p:pic>
        <p:nvPicPr>
          <p:cNvPr descr="Making Your Computer Personal" id="130" name="Google Shape;130;p4"/>
          <p:cNvPicPr preferRelativeResize="0"/>
          <p:nvPr/>
        </p:nvPicPr>
        <p:blipFill rotWithShape="1">
          <a:blip r:embed="rId5">
            <a:alphaModFix/>
          </a:blip>
          <a:srcRect b="0" l="0" r="0" t="0"/>
          <a:stretch/>
        </p:blipFill>
        <p:spPr>
          <a:xfrm>
            <a:off x="4592256" y="1165961"/>
            <a:ext cx="1645596" cy="1117177"/>
          </a:xfrm>
          <a:prstGeom prst="rect">
            <a:avLst/>
          </a:prstGeom>
          <a:noFill/>
          <a:ln>
            <a:noFill/>
          </a:ln>
        </p:spPr>
      </p:pic>
      <p:pic>
        <p:nvPicPr>
          <p:cNvPr descr="Making Your Computer Personal" id="131" name="Google Shape;131;p4"/>
          <p:cNvPicPr preferRelativeResize="0"/>
          <p:nvPr/>
        </p:nvPicPr>
        <p:blipFill rotWithShape="1">
          <a:blip r:embed="rId5">
            <a:alphaModFix/>
          </a:blip>
          <a:srcRect b="0" l="0" r="0" t="0"/>
          <a:stretch/>
        </p:blipFill>
        <p:spPr>
          <a:xfrm>
            <a:off x="4837953" y="5030534"/>
            <a:ext cx="1645596" cy="1117177"/>
          </a:xfrm>
          <a:prstGeom prst="rect">
            <a:avLst/>
          </a:prstGeom>
          <a:noFill/>
          <a:ln>
            <a:noFill/>
          </a:ln>
        </p:spPr>
      </p:pic>
      <p:pic>
        <p:nvPicPr>
          <p:cNvPr descr="Making Your Computer Personal" id="132" name="Google Shape;132;p4"/>
          <p:cNvPicPr preferRelativeResize="0"/>
          <p:nvPr/>
        </p:nvPicPr>
        <p:blipFill rotWithShape="1">
          <a:blip r:embed="rId5">
            <a:alphaModFix/>
          </a:blip>
          <a:srcRect b="0" l="0" r="0" t="0"/>
          <a:stretch/>
        </p:blipFill>
        <p:spPr>
          <a:xfrm>
            <a:off x="8697947" y="2868270"/>
            <a:ext cx="1645596" cy="1117177"/>
          </a:xfrm>
          <a:prstGeom prst="rect">
            <a:avLst/>
          </a:prstGeom>
          <a:noFill/>
          <a:ln>
            <a:noFill/>
          </a:ln>
        </p:spPr>
      </p:pic>
      <p:pic>
        <p:nvPicPr>
          <p:cNvPr descr="Making Your Computer Personal" id="133" name="Google Shape;133;p4"/>
          <p:cNvPicPr preferRelativeResize="0"/>
          <p:nvPr/>
        </p:nvPicPr>
        <p:blipFill rotWithShape="1">
          <a:blip r:embed="rId5">
            <a:alphaModFix/>
          </a:blip>
          <a:srcRect b="0" l="0" r="0" t="0"/>
          <a:stretch/>
        </p:blipFill>
        <p:spPr>
          <a:xfrm>
            <a:off x="1752866" y="4446109"/>
            <a:ext cx="1645596" cy="1117177"/>
          </a:xfrm>
          <a:prstGeom prst="rect">
            <a:avLst/>
          </a:prstGeom>
          <a:noFill/>
          <a:ln>
            <a:noFill/>
          </a:ln>
        </p:spPr>
      </p:pic>
      <p:pic>
        <p:nvPicPr>
          <p:cNvPr id="134" name="Google Shape;134;p4"/>
          <p:cNvPicPr preferRelativeResize="0"/>
          <p:nvPr/>
        </p:nvPicPr>
        <p:blipFill rotWithShape="1">
          <a:blip r:embed="rId6">
            <a:alphaModFix/>
          </a:blip>
          <a:srcRect b="0" l="0" r="0" t="0"/>
          <a:stretch/>
        </p:blipFill>
        <p:spPr>
          <a:xfrm>
            <a:off x="1693221" y="2585917"/>
            <a:ext cx="1897063" cy="1422400"/>
          </a:xfrm>
          <a:prstGeom prst="rect">
            <a:avLst/>
          </a:prstGeom>
          <a:noFill/>
          <a:ln>
            <a:noFill/>
          </a:ln>
        </p:spPr>
      </p:pic>
      <p:pic>
        <p:nvPicPr>
          <p:cNvPr id="135" name="Google Shape;135;p4"/>
          <p:cNvPicPr preferRelativeResize="0"/>
          <p:nvPr/>
        </p:nvPicPr>
        <p:blipFill rotWithShape="1">
          <a:blip r:embed="rId6">
            <a:alphaModFix/>
          </a:blip>
          <a:srcRect b="0" l="0" r="0" t="0"/>
          <a:stretch/>
        </p:blipFill>
        <p:spPr>
          <a:xfrm flipH="1">
            <a:off x="6770536" y="3148327"/>
            <a:ext cx="1897063" cy="1422400"/>
          </a:xfrm>
          <a:prstGeom prst="rect">
            <a:avLst/>
          </a:prstGeom>
          <a:noFill/>
          <a:ln>
            <a:noFill/>
          </a:ln>
        </p:spPr>
      </p:pic>
      <p:pic>
        <p:nvPicPr>
          <p:cNvPr descr="Fitbit | My new Fitbit complete with yellow band... =o ..." id="136" name="Google Shape;136;p4"/>
          <p:cNvPicPr preferRelativeResize="0"/>
          <p:nvPr/>
        </p:nvPicPr>
        <p:blipFill rotWithShape="1">
          <a:blip r:embed="rId7">
            <a:alphaModFix/>
          </a:blip>
          <a:srcRect b="0" l="0" r="0" t="0"/>
          <a:stretch/>
        </p:blipFill>
        <p:spPr>
          <a:xfrm>
            <a:off x="6955244" y="1896477"/>
            <a:ext cx="626596" cy="528691"/>
          </a:xfrm>
          <a:prstGeom prst="rect">
            <a:avLst/>
          </a:prstGeom>
          <a:noFill/>
          <a:ln>
            <a:noFill/>
          </a:ln>
        </p:spPr>
      </p:pic>
      <p:pic>
        <p:nvPicPr>
          <p:cNvPr descr="Fitbit | My new Fitbit complete with yellow band... =o ..." id="137" name="Google Shape;137;p4"/>
          <p:cNvPicPr preferRelativeResize="0"/>
          <p:nvPr/>
        </p:nvPicPr>
        <p:blipFill rotWithShape="1">
          <a:blip r:embed="rId7">
            <a:alphaModFix/>
          </a:blip>
          <a:srcRect b="0" l="0" r="0" t="0"/>
          <a:stretch/>
        </p:blipFill>
        <p:spPr>
          <a:xfrm>
            <a:off x="3572388" y="5004698"/>
            <a:ext cx="626596" cy="528691"/>
          </a:xfrm>
          <a:prstGeom prst="rect">
            <a:avLst/>
          </a:prstGeom>
          <a:noFill/>
          <a:ln>
            <a:noFill/>
          </a:ln>
        </p:spPr>
      </p:pic>
      <p:pic>
        <p:nvPicPr>
          <p:cNvPr descr="Tesla car PNG" id="138" name="Google Shape;138;p4"/>
          <p:cNvPicPr preferRelativeResize="0"/>
          <p:nvPr/>
        </p:nvPicPr>
        <p:blipFill rotWithShape="1">
          <a:blip r:embed="rId8">
            <a:alphaModFix/>
          </a:blip>
          <a:srcRect b="0" l="0" r="0" t="0"/>
          <a:stretch/>
        </p:blipFill>
        <p:spPr>
          <a:xfrm>
            <a:off x="9823871" y="1402159"/>
            <a:ext cx="1976580" cy="1248540"/>
          </a:xfrm>
          <a:prstGeom prst="rect">
            <a:avLst/>
          </a:prstGeom>
          <a:noFill/>
          <a:ln>
            <a:noFill/>
          </a:ln>
        </p:spPr>
      </p:pic>
      <p:pic>
        <p:nvPicPr>
          <p:cNvPr descr="Tesla car PNG" id="139" name="Google Shape;139;p4"/>
          <p:cNvPicPr preferRelativeResize="0"/>
          <p:nvPr/>
        </p:nvPicPr>
        <p:blipFill rotWithShape="1">
          <a:blip r:embed="rId8">
            <a:alphaModFix/>
          </a:blip>
          <a:srcRect b="0" l="0" r="0" t="0"/>
          <a:stretch/>
        </p:blipFill>
        <p:spPr>
          <a:xfrm flipH="1">
            <a:off x="369480" y="5313859"/>
            <a:ext cx="1976580" cy="1248540"/>
          </a:xfrm>
          <a:prstGeom prst="rect">
            <a:avLst/>
          </a:prstGeom>
          <a:noFill/>
          <a:ln>
            <a:noFill/>
          </a:ln>
        </p:spPr>
      </p:pic>
      <p:pic>
        <p:nvPicPr>
          <p:cNvPr descr="the last cult of England | Staff of Programmes Ltd, London, … | Flickr" id="140" name="Google Shape;140;p4"/>
          <p:cNvPicPr preferRelativeResize="0"/>
          <p:nvPr/>
        </p:nvPicPr>
        <p:blipFill rotWithShape="1">
          <a:blip r:embed="rId9">
            <a:alphaModFix/>
          </a:blip>
          <a:srcRect b="0" l="0" r="0" t="0"/>
          <a:stretch/>
        </p:blipFill>
        <p:spPr>
          <a:xfrm>
            <a:off x="2891591" y="1591469"/>
            <a:ext cx="6086475" cy="4238625"/>
          </a:xfrm>
          <a:prstGeom prst="rect">
            <a:avLst/>
          </a:prstGeom>
          <a:noFill/>
          <a:ln>
            <a:noFill/>
          </a:ln>
        </p:spPr>
      </p:pic>
      <p:sp>
        <p:nvSpPr>
          <p:cNvPr id="141" name="Google Shape;141;p4"/>
          <p:cNvSpPr/>
          <p:nvPr/>
        </p:nvSpPr>
        <p:spPr>
          <a:xfrm>
            <a:off x="3512003" y="3018275"/>
            <a:ext cx="47868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78FE78"/>
                </a:solidFill>
                <a:latin typeface="Comic Sans MS"/>
                <a:ea typeface="Comic Sans MS"/>
                <a:cs typeface="Comic Sans MS"/>
                <a:sym typeface="Comic Sans MS"/>
              </a:rPr>
              <a:t>The Internet!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100"/>
                                  </p:stCondLst>
                                  <p:childTnLst>
                                    <p:set>
                                      <p:cBhvr>
                                        <p:cTn dur="1" fill="hold">
                                          <p:stCondLst>
                                            <p:cond delay="0"/>
                                          </p:stCondLst>
                                        </p:cTn>
                                        <p:tgtEl>
                                          <p:spTgt spid="127"/>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
                                  </p:stCondLst>
                                  <p:childTnLst>
                                    <p:set>
                                      <p:cBhvr>
                                        <p:cTn dur="1" fill="hold">
                                          <p:stCondLst>
                                            <p:cond delay="0"/>
                                          </p:stCondLst>
                                        </p:cTn>
                                        <p:tgtEl>
                                          <p:spTgt spid="132"/>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
                                  </p:stCondLst>
                                  <p:childTnLst>
                                    <p:set>
                                      <p:cBhvr>
                                        <p:cTn dur="1" fill="hold">
                                          <p:stCondLst>
                                            <p:cond delay="0"/>
                                          </p:stCondLst>
                                        </p:cTn>
                                        <p:tgtEl>
                                          <p:spTgt spid="12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
                                  </p:stCondLst>
                                  <p:childTnLst>
                                    <p:set>
                                      <p:cBhvr>
                                        <p:cTn dur="1" fill="hold">
                                          <p:stCondLst>
                                            <p:cond delay="0"/>
                                          </p:stCondLst>
                                        </p:cTn>
                                        <p:tgtEl>
                                          <p:spTgt spid="135"/>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
                                  </p:stCondLst>
                                  <p:childTnLst>
                                    <p:set>
                                      <p:cBhvr>
                                        <p:cTn dur="1" fill="hold">
                                          <p:stCondLst>
                                            <p:cond delay="0"/>
                                          </p:stCondLst>
                                        </p:cTn>
                                        <p:tgtEl>
                                          <p:spTgt spid="136"/>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
                                  </p:stCondLst>
                                  <p:childTnLst>
                                    <p:set>
                                      <p:cBhvr>
                                        <p:cTn dur="1" fill="hold">
                                          <p:stCondLst>
                                            <p:cond delay="0"/>
                                          </p:stCondLst>
                                        </p:cTn>
                                        <p:tgtEl>
                                          <p:spTgt spid="130"/>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
                                  </p:stCondLst>
                                  <p:childTnLst>
                                    <p:set>
                                      <p:cBhvr>
                                        <p:cTn dur="1" fill="hold">
                                          <p:stCondLst>
                                            <p:cond delay="0"/>
                                          </p:stCondLst>
                                        </p:cTn>
                                        <p:tgtEl>
                                          <p:spTgt spid="128"/>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
                                  </p:stCondLst>
                                  <p:childTnLst>
                                    <p:set>
                                      <p:cBhvr>
                                        <p:cTn dur="1" fill="hold">
                                          <p:stCondLst>
                                            <p:cond delay="0"/>
                                          </p:stCondLst>
                                        </p:cTn>
                                        <p:tgtEl>
                                          <p:spTgt spid="12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
                                  </p:stCondLst>
                                  <p:childTnLst>
                                    <p:set>
                                      <p:cBhvr>
                                        <p:cTn dur="1" fill="hold">
                                          <p:stCondLst>
                                            <p:cond delay="0"/>
                                          </p:stCondLst>
                                        </p:cTn>
                                        <p:tgtEl>
                                          <p:spTgt spid="134"/>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
                                  </p:stCondLst>
                                  <p:childTnLst>
                                    <p:set>
                                      <p:cBhvr>
                                        <p:cTn dur="1" fill="hold">
                                          <p:stCondLst>
                                            <p:cond delay="0"/>
                                          </p:stCondLst>
                                        </p:cTn>
                                        <p:tgtEl>
                                          <p:spTgt spid="139"/>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
                                  </p:stCondLst>
                                  <p:childTnLst>
                                    <p:set>
                                      <p:cBhvr>
                                        <p:cTn dur="1" fill="hold">
                                          <p:stCondLst>
                                            <p:cond delay="0"/>
                                          </p:stCondLst>
                                        </p:cTn>
                                        <p:tgtEl>
                                          <p:spTgt spid="133"/>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
                                  </p:stCondLst>
                                  <p:childTnLst>
                                    <p:set>
                                      <p:cBhvr>
                                        <p:cTn dur="1" fill="hold">
                                          <p:stCondLst>
                                            <p:cond delay="0"/>
                                          </p:stCondLst>
                                        </p:cTn>
                                        <p:tgtEl>
                                          <p:spTgt spid="137"/>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40"/>
          <p:cNvSpPr txBox="1"/>
          <p:nvPr>
            <p:ph type="title"/>
          </p:nvPr>
        </p:nvSpPr>
        <p:spPr>
          <a:xfrm>
            <a:off x="1219200" y="25908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br>
              <a:rPr lang="en-US"/>
            </a:br>
            <a:br>
              <a:rPr lang="en-US"/>
            </a:br>
            <a:r>
              <a:rPr lang="en-US"/>
              <a:t>Glue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41"/>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endParaRPr/>
          </a:p>
        </p:txBody>
      </p:sp>
      <p:sp>
        <p:nvSpPr>
          <p:cNvPr id="1041" name="Google Shape;1041;p41"/>
          <p:cNvSpPr txBox="1"/>
          <p:nvPr>
            <p:ph idx="1" type="body"/>
          </p:nvPr>
        </p:nvSpPr>
        <p:spPr>
          <a:xfrm>
            <a:off x="2239617" y="1367738"/>
            <a:ext cx="9114183" cy="5125137"/>
          </a:xfrm>
          <a:prstGeom prst="rect">
            <a:avLst/>
          </a:prstGeom>
          <a:noFill/>
          <a:ln>
            <a:noFill/>
          </a:ln>
        </p:spPr>
        <p:txBody>
          <a:bodyPr anchorCtr="0" anchor="t" bIns="44425" lIns="90475" spcFirstLastPara="1" rIns="90475" wrap="square" tIns="44425">
            <a:normAutofit/>
          </a:bodyPr>
          <a:lstStyle/>
          <a:p>
            <a:pPr indent="-285750" lvl="0" marL="285750" rtl="0" algn="l">
              <a:lnSpc>
                <a:spcPct val="90000"/>
              </a:lnSpc>
              <a:spcBef>
                <a:spcPts val="0"/>
              </a:spcBef>
              <a:spcAft>
                <a:spcPts val="0"/>
              </a:spcAft>
              <a:buClr>
                <a:schemeClr val="dk1"/>
              </a:buClr>
              <a:buSzPts val="2400"/>
              <a:buFont typeface="Gill Sans"/>
              <a:buChar char="•"/>
            </a:pPr>
            <a:r>
              <a:rPr lang="en-US"/>
              <a:t>Referee</a:t>
            </a:r>
            <a:endParaRPr/>
          </a:p>
          <a:p>
            <a:pPr indent="-228600" lvl="1" marL="685800" rtl="0" algn="l">
              <a:lnSpc>
                <a:spcPct val="90000"/>
              </a:lnSpc>
              <a:spcBef>
                <a:spcPts val="660"/>
              </a:spcBef>
              <a:spcAft>
                <a:spcPts val="0"/>
              </a:spcAft>
              <a:buClr>
                <a:schemeClr val="dk1"/>
              </a:buClr>
              <a:buSzPts val="2200"/>
              <a:buFont typeface="Gill Sans"/>
              <a:buChar char="–"/>
            </a:pPr>
            <a:r>
              <a:rPr lang="en-US"/>
              <a:t>Manage protection, isolation, and sharing of resources</a:t>
            </a:r>
            <a:endParaRPr/>
          </a:p>
          <a:p>
            <a:pPr indent="-228600" lvl="2" marL="1143000" rtl="0" algn="l">
              <a:lnSpc>
                <a:spcPct val="90000"/>
              </a:lnSpc>
              <a:spcBef>
                <a:spcPts val="600"/>
              </a:spcBef>
              <a:spcAft>
                <a:spcPts val="0"/>
              </a:spcAft>
              <a:buClr>
                <a:schemeClr val="dk1"/>
              </a:buClr>
              <a:buSzPts val="2000"/>
              <a:buFont typeface="Gill Sans"/>
              <a:buChar char="»"/>
            </a:pPr>
            <a:r>
              <a:rPr lang="en-US"/>
              <a:t>Resource allocation and communication</a:t>
            </a:r>
            <a:endParaRPr/>
          </a:p>
          <a:p>
            <a:pPr indent="-285750" lvl="0" marL="285750" rtl="0" algn="l">
              <a:lnSpc>
                <a:spcPct val="90000"/>
              </a:lnSpc>
              <a:spcBef>
                <a:spcPts val="720"/>
              </a:spcBef>
              <a:spcAft>
                <a:spcPts val="0"/>
              </a:spcAft>
              <a:buClr>
                <a:schemeClr val="dk1"/>
              </a:buClr>
              <a:buSzPts val="2400"/>
              <a:buFont typeface="Gill Sans"/>
              <a:buChar char="•"/>
            </a:pPr>
            <a:r>
              <a:rPr lang="en-US"/>
              <a:t>Illusionist</a:t>
            </a:r>
            <a:endParaRPr/>
          </a:p>
          <a:p>
            <a:pPr indent="-228600" lvl="1" marL="685800" rtl="0" algn="l">
              <a:lnSpc>
                <a:spcPct val="90000"/>
              </a:lnSpc>
              <a:spcBef>
                <a:spcPts val="660"/>
              </a:spcBef>
              <a:spcAft>
                <a:spcPts val="0"/>
              </a:spcAft>
              <a:buClr>
                <a:schemeClr val="dk1"/>
              </a:buClr>
              <a:buSzPts val="2200"/>
              <a:buFont typeface="Gill Sans"/>
              <a:buChar char="–"/>
            </a:pPr>
            <a:r>
              <a:rPr lang="en-US"/>
              <a:t>Provide clean, easy-to-use abstractions of physical resources</a:t>
            </a:r>
            <a:endParaRPr/>
          </a:p>
          <a:p>
            <a:pPr indent="-228600" lvl="2" marL="1143000" rtl="0" algn="l">
              <a:lnSpc>
                <a:spcPct val="90000"/>
              </a:lnSpc>
              <a:spcBef>
                <a:spcPts val="600"/>
              </a:spcBef>
              <a:spcAft>
                <a:spcPts val="0"/>
              </a:spcAft>
              <a:buClr>
                <a:schemeClr val="dk1"/>
              </a:buClr>
              <a:buSzPts val="2000"/>
              <a:buFont typeface="Gill Sans"/>
              <a:buChar char="»"/>
            </a:pPr>
            <a:r>
              <a:rPr lang="en-US"/>
              <a:t>Infinite memory, dedicated machine</a:t>
            </a:r>
            <a:endParaRPr/>
          </a:p>
          <a:p>
            <a:pPr indent="-228600" lvl="2" marL="1143000" rtl="0" algn="l">
              <a:lnSpc>
                <a:spcPct val="90000"/>
              </a:lnSpc>
              <a:spcBef>
                <a:spcPts val="600"/>
              </a:spcBef>
              <a:spcAft>
                <a:spcPts val="0"/>
              </a:spcAft>
              <a:buClr>
                <a:schemeClr val="dk1"/>
              </a:buClr>
              <a:buSzPts val="2000"/>
              <a:buFont typeface="Gill Sans"/>
              <a:buChar char="»"/>
            </a:pPr>
            <a:r>
              <a:rPr lang="en-US"/>
              <a:t>Higher level objects: files, users, messages</a:t>
            </a:r>
            <a:endParaRPr/>
          </a:p>
          <a:p>
            <a:pPr indent="-228600" lvl="2" marL="1143000" rtl="0" algn="l">
              <a:lnSpc>
                <a:spcPct val="90000"/>
              </a:lnSpc>
              <a:spcBef>
                <a:spcPts val="600"/>
              </a:spcBef>
              <a:spcAft>
                <a:spcPts val="0"/>
              </a:spcAft>
              <a:buClr>
                <a:schemeClr val="dk1"/>
              </a:buClr>
              <a:buSzPts val="2000"/>
              <a:buFont typeface="Gill Sans"/>
              <a:buChar char="»"/>
            </a:pPr>
            <a:r>
              <a:rPr lang="en-US"/>
              <a:t>Masking limitations, virtualization</a:t>
            </a:r>
            <a:endParaRPr/>
          </a:p>
          <a:p>
            <a:pPr indent="-285750" lvl="0" marL="285750" rtl="0" algn="l">
              <a:lnSpc>
                <a:spcPct val="90000"/>
              </a:lnSpc>
              <a:spcBef>
                <a:spcPts val="720"/>
              </a:spcBef>
              <a:spcAft>
                <a:spcPts val="0"/>
              </a:spcAft>
              <a:buClr>
                <a:srgbClr val="FF0000"/>
              </a:buClr>
              <a:buSzPts val="2400"/>
              <a:buFont typeface="Gill Sans"/>
              <a:buChar char="•"/>
            </a:pPr>
            <a:r>
              <a:rPr lang="en-US">
                <a:solidFill>
                  <a:srgbClr val="FF0000"/>
                </a:solidFill>
              </a:rPr>
              <a:t>Glue</a:t>
            </a:r>
            <a:endParaRPr/>
          </a:p>
          <a:p>
            <a:pPr indent="-228600" lvl="1" marL="685800" rtl="0" algn="l">
              <a:lnSpc>
                <a:spcPct val="90000"/>
              </a:lnSpc>
              <a:spcBef>
                <a:spcPts val="660"/>
              </a:spcBef>
              <a:spcAft>
                <a:spcPts val="0"/>
              </a:spcAft>
              <a:buClr>
                <a:srgbClr val="FF0000"/>
              </a:buClr>
              <a:buSzPts val="2200"/>
              <a:buFont typeface="Gill Sans"/>
              <a:buChar char="–"/>
            </a:pPr>
            <a:r>
              <a:rPr lang="en-US">
                <a:solidFill>
                  <a:srgbClr val="FF0000"/>
                </a:solidFill>
              </a:rPr>
              <a:t>Common services</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Storage, Window system, Networking</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Sharing, Authorization</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Look and feel</a:t>
            </a:r>
            <a:endParaRPr/>
          </a:p>
          <a:p>
            <a:pPr indent="-101600" lvl="2" marL="1143000" rtl="0" algn="l">
              <a:lnSpc>
                <a:spcPct val="90000"/>
              </a:lnSpc>
              <a:spcBef>
                <a:spcPts val="600"/>
              </a:spcBef>
              <a:spcAft>
                <a:spcPts val="0"/>
              </a:spcAft>
              <a:buClr>
                <a:schemeClr val="dk1"/>
              </a:buClr>
              <a:buSzPts val="2000"/>
              <a:buFont typeface="Gill Sans"/>
              <a:buNone/>
            </a:pPr>
            <a:r>
              <a:t/>
            </a:r>
            <a:endParaRPr/>
          </a:p>
        </p:txBody>
      </p:sp>
      <p:pic>
        <p:nvPicPr>
          <p:cNvPr id="1042" name="Google Shape;1042;p41"/>
          <p:cNvPicPr preferRelativeResize="0"/>
          <p:nvPr/>
        </p:nvPicPr>
        <p:blipFill rotWithShape="1">
          <a:blip r:embed="rId3">
            <a:alphaModFix/>
          </a:blip>
          <a:srcRect b="0" l="0" r="0" t="0"/>
          <a:stretch/>
        </p:blipFill>
        <p:spPr>
          <a:xfrm>
            <a:off x="676835" y="3044573"/>
            <a:ext cx="1291665" cy="1066800"/>
          </a:xfrm>
          <a:prstGeom prst="rect">
            <a:avLst/>
          </a:prstGeom>
          <a:noFill/>
          <a:ln>
            <a:noFill/>
          </a:ln>
        </p:spPr>
      </p:pic>
      <p:pic>
        <p:nvPicPr>
          <p:cNvPr id="1043" name="Google Shape;1043;p41"/>
          <p:cNvPicPr preferRelativeResize="0"/>
          <p:nvPr/>
        </p:nvPicPr>
        <p:blipFill rotWithShape="1">
          <a:blip r:embed="rId4">
            <a:alphaModFix/>
          </a:blip>
          <a:srcRect b="0" l="0" r="0" t="0"/>
          <a:stretch/>
        </p:blipFill>
        <p:spPr>
          <a:xfrm>
            <a:off x="404208" y="1634836"/>
            <a:ext cx="1411469" cy="1130300"/>
          </a:xfrm>
          <a:prstGeom prst="rect">
            <a:avLst/>
          </a:prstGeom>
          <a:noFill/>
          <a:ln>
            <a:noFill/>
          </a:ln>
        </p:spPr>
      </p:pic>
      <p:pic>
        <p:nvPicPr>
          <p:cNvPr id="1044" name="Google Shape;1044;p41"/>
          <p:cNvPicPr preferRelativeResize="0"/>
          <p:nvPr/>
        </p:nvPicPr>
        <p:blipFill rotWithShape="1">
          <a:blip r:embed="rId5">
            <a:alphaModFix/>
          </a:blip>
          <a:srcRect b="0" l="0" r="0" t="0"/>
          <a:stretch/>
        </p:blipFill>
        <p:spPr>
          <a:xfrm>
            <a:off x="439807" y="5010113"/>
            <a:ext cx="1664252" cy="111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4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OS Basics: I/O</a:t>
            </a:r>
            <a:endParaRPr/>
          </a:p>
        </p:txBody>
      </p:sp>
      <p:sp>
        <p:nvSpPr>
          <p:cNvPr id="1050" name="Google Shape;1050;p42"/>
          <p:cNvSpPr/>
          <p:nvPr/>
        </p:nvSpPr>
        <p:spPr>
          <a:xfrm>
            <a:off x="768790" y="2364551"/>
            <a:ext cx="6705600" cy="3822700"/>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cxnSp>
        <p:nvCxnSpPr>
          <p:cNvPr id="1051" name="Google Shape;1051;p42"/>
          <p:cNvCxnSpPr>
            <a:stCxn id="1052" idx="3"/>
          </p:cNvCxnSpPr>
          <p:nvPr/>
        </p:nvCxnSpPr>
        <p:spPr>
          <a:xfrm flipH="1" rot="10800000">
            <a:off x="3054790" y="3610751"/>
            <a:ext cx="914400" cy="11100"/>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1053" name="Google Shape;1053;p42"/>
          <p:cNvCxnSpPr/>
          <p:nvPr/>
        </p:nvCxnSpPr>
        <p:spPr>
          <a:xfrm>
            <a:off x="3435790" y="3583751"/>
            <a:ext cx="0" cy="6858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
        <p:nvSpPr>
          <p:cNvPr id="1054" name="Google Shape;1054;p42"/>
          <p:cNvSpPr/>
          <p:nvPr/>
        </p:nvSpPr>
        <p:spPr>
          <a:xfrm>
            <a:off x="1606990" y="4574351"/>
            <a:ext cx="1143000" cy="1295400"/>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sp>
        <p:nvSpPr>
          <p:cNvPr id="1052" name="Google Shape;1052;p42"/>
          <p:cNvSpPr/>
          <p:nvPr/>
        </p:nvSpPr>
        <p:spPr>
          <a:xfrm>
            <a:off x="1454590" y="3202751"/>
            <a:ext cx="1600200"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a:p>
        </p:txBody>
      </p:sp>
      <p:sp>
        <p:nvSpPr>
          <p:cNvPr id="1055" name="Google Shape;1055;p42"/>
          <p:cNvSpPr/>
          <p:nvPr/>
        </p:nvSpPr>
        <p:spPr>
          <a:xfrm>
            <a:off x="2292790" y="2212151"/>
            <a:ext cx="4572000" cy="152400"/>
          </a:xfrm>
          <a:prstGeom prst="rect">
            <a:avLst/>
          </a:prstGeom>
          <a:solidFill>
            <a:schemeClr val="accen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56" name="Google Shape;1056;p42"/>
          <p:cNvSpPr txBox="1"/>
          <p:nvPr/>
        </p:nvSpPr>
        <p:spPr>
          <a:xfrm>
            <a:off x="3130990" y="1907351"/>
            <a:ext cx="281788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OS Hardware Virtualization</a:t>
            </a:r>
            <a:endParaRPr/>
          </a:p>
        </p:txBody>
      </p:sp>
      <p:sp>
        <p:nvSpPr>
          <p:cNvPr id="1057" name="Google Shape;1057;p42"/>
          <p:cNvSpPr/>
          <p:nvPr/>
        </p:nvSpPr>
        <p:spPr>
          <a:xfrm>
            <a:off x="768790" y="2364551"/>
            <a:ext cx="111921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Hardware</a:t>
            </a:r>
            <a:endParaRPr/>
          </a:p>
        </p:txBody>
      </p:sp>
      <p:sp>
        <p:nvSpPr>
          <p:cNvPr id="1058" name="Google Shape;1058;p42"/>
          <p:cNvSpPr/>
          <p:nvPr/>
        </p:nvSpPr>
        <p:spPr>
          <a:xfrm>
            <a:off x="768790" y="1983551"/>
            <a:ext cx="10518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Software</a:t>
            </a:r>
            <a:endParaRPr/>
          </a:p>
        </p:txBody>
      </p:sp>
      <p:sp>
        <p:nvSpPr>
          <p:cNvPr id="1059" name="Google Shape;1059;p42"/>
          <p:cNvSpPr/>
          <p:nvPr/>
        </p:nvSpPr>
        <p:spPr>
          <a:xfrm>
            <a:off x="3969190" y="2440751"/>
            <a:ext cx="1752600" cy="1676400"/>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sp>
        <p:nvSpPr>
          <p:cNvPr id="1060" name="Google Shape;1060;p42"/>
          <p:cNvSpPr txBox="1"/>
          <p:nvPr/>
        </p:nvSpPr>
        <p:spPr>
          <a:xfrm>
            <a:off x="2624527" y="1517513"/>
            <a:ext cx="1152880" cy="338554"/>
          </a:xfrm>
          <a:prstGeom prst="rect">
            <a:avLst/>
          </a:prstGeom>
          <a:solidFill>
            <a:srgbClr val="9E78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Gill Sans"/>
                <a:ea typeface="Gill Sans"/>
                <a:cs typeface="Gill Sans"/>
                <a:sym typeface="Gill Sans"/>
              </a:rPr>
              <a:t>Process 1</a:t>
            </a:r>
            <a:endParaRPr/>
          </a:p>
        </p:txBody>
      </p:sp>
      <p:sp>
        <p:nvSpPr>
          <p:cNvPr id="1061" name="Google Shape;1061;p42"/>
          <p:cNvSpPr txBox="1"/>
          <p:nvPr/>
        </p:nvSpPr>
        <p:spPr>
          <a:xfrm>
            <a:off x="1911790" y="2364551"/>
            <a:ext cx="441146" cy="276999"/>
          </a:xfrm>
          <a:prstGeom prst="rect">
            <a:avLst/>
          </a:prstGeom>
          <a:solidFill>
            <a:srgbClr val="EFE683"/>
          </a:solidFill>
          <a:ln cap="flat" cmpd="sng" w="9525">
            <a:solidFill>
              <a:srgbClr val="9EBBF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200">
                <a:solidFill>
                  <a:schemeClr val="dk1"/>
                </a:solidFill>
                <a:latin typeface="Gill Sans"/>
                <a:ea typeface="Gill Sans"/>
                <a:cs typeface="Gill Sans"/>
                <a:sym typeface="Gill Sans"/>
              </a:rPr>
              <a:t>ISA</a:t>
            </a:r>
            <a:endParaRPr/>
          </a:p>
        </p:txBody>
      </p:sp>
      <p:grpSp>
        <p:nvGrpSpPr>
          <p:cNvPr id="1062" name="Google Shape;1062;p42"/>
          <p:cNvGrpSpPr/>
          <p:nvPr/>
        </p:nvGrpSpPr>
        <p:grpSpPr>
          <a:xfrm>
            <a:off x="2368990" y="3659951"/>
            <a:ext cx="533400" cy="304800"/>
            <a:chOff x="3124200" y="3657600"/>
            <a:chExt cx="533400" cy="304800"/>
          </a:xfrm>
        </p:grpSpPr>
        <p:sp>
          <p:nvSpPr>
            <p:cNvPr id="1063" name="Google Shape;1063;p42"/>
            <p:cNvSpPr/>
            <p:nvPr/>
          </p:nvSpPr>
          <p:spPr>
            <a:xfrm>
              <a:off x="3124200" y="3657600"/>
              <a:ext cx="533400" cy="304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64" name="Google Shape;1064;p42"/>
            <p:cNvSpPr/>
            <p:nvPr/>
          </p:nvSpPr>
          <p:spPr>
            <a:xfrm>
              <a:off x="3124200" y="3733800"/>
              <a:ext cx="533400" cy="1524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grpSp>
      <p:sp>
        <p:nvSpPr>
          <p:cNvPr id="1065" name="Google Shape;1065;p42"/>
          <p:cNvSpPr/>
          <p:nvPr/>
        </p:nvSpPr>
        <p:spPr>
          <a:xfrm>
            <a:off x="4045390" y="2897951"/>
            <a:ext cx="838200" cy="685800"/>
          </a:xfrm>
          <a:prstGeom prst="rect">
            <a:avLst/>
          </a:prstGeom>
          <a:solidFill>
            <a:schemeClr val="accent6"/>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66" name="Google Shape;1066;p42"/>
          <p:cNvSpPr/>
          <p:nvPr/>
        </p:nvSpPr>
        <p:spPr>
          <a:xfrm>
            <a:off x="4121590" y="3736151"/>
            <a:ext cx="1524000" cy="304800"/>
          </a:xfrm>
          <a:prstGeom prst="rect">
            <a:avLst/>
          </a:prstGeom>
          <a:solidFill>
            <a:srgbClr val="BDBDBD"/>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OS Memory</a:t>
            </a:r>
            <a:endParaRPr/>
          </a:p>
        </p:txBody>
      </p:sp>
      <p:sp>
        <p:nvSpPr>
          <p:cNvPr id="1067" name="Google Shape;1067;p42"/>
          <p:cNvSpPr/>
          <p:nvPr/>
        </p:nvSpPr>
        <p:spPr>
          <a:xfrm>
            <a:off x="5035990" y="2897951"/>
            <a:ext cx="609600" cy="381000"/>
          </a:xfrm>
          <a:prstGeom prst="rect">
            <a:avLst/>
          </a:prstGeom>
          <a:solidFill>
            <a:srgbClr val="C00000"/>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68" name="Google Shape;1068;p42"/>
          <p:cNvSpPr/>
          <p:nvPr/>
        </p:nvSpPr>
        <p:spPr>
          <a:xfrm>
            <a:off x="4959790" y="3126551"/>
            <a:ext cx="609600" cy="381000"/>
          </a:xfrm>
          <a:prstGeom prst="rect">
            <a:avLst/>
          </a:prstGeom>
          <a:solidFill>
            <a:schemeClr val="accent4"/>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cxnSp>
        <p:nvCxnSpPr>
          <p:cNvPr id="1069" name="Google Shape;1069;p42"/>
          <p:cNvCxnSpPr/>
          <p:nvPr/>
        </p:nvCxnSpPr>
        <p:spPr>
          <a:xfrm flipH="1" rot="10800000">
            <a:off x="2597590" y="3202751"/>
            <a:ext cx="1638300" cy="609600"/>
          </a:xfrm>
          <a:prstGeom prst="curvedConnector2">
            <a:avLst/>
          </a:prstGeom>
          <a:solidFill>
            <a:schemeClr val="accent1"/>
          </a:solidFill>
          <a:ln cap="flat" cmpd="sng" w="12700">
            <a:solidFill>
              <a:schemeClr val="dk1"/>
            </a:solidFill>
            <a:prstDash val="solid"/>
            <a:round/>
            <a:headEnd len="sm" w="sm" type="none"/>
            <a:tailEnd len="med" w="med" type="stealth"/>
          </a:ln>
        </p:spPr>
      </p:cxnSp>
      <p:grpSp>
        <p:nvGrpSpPr>
          <p:cNvPr id="1070" name="Google Shape;1070;p42"/>
          <p:cNvGrpSpPr/>
          <p:nvPr/>
        </p:nvGrpSpPr>
        <p:grpSpPr>
          <a:xfrm>
            <a:off x="1073590" y="3278951"/>
            <a:ext cx="6324600" cy="1905000"/>
            <a:chOff x="1676400" y="3276600"/>
            <a:chExt cx="6324600" cy="1905000"/>
          </a:xfrm>
        </p:grpSpPr>
        <p:sp>
          <p:nvSpPr>
            <p:cNvPr id="1071" name="Google Shape;1071;p42"/>
            <p:cNvSpPr/>
            <p:nvPr/>
          </p:nvSpPr>
          <p:spPr>
            <a:xfrm rot="-563491">
              <a:off x="1707395" y="3819625"/>
              <a:ext cx="6034009" cy="875528"/>
            </a:xfrm>
            <a:prstGeom prst="arc">
              <a:avLst>
                <a:gd fmla="val 10911104" name="adj1"/>
                <a:gd fmla="val 0" name="adj2"/>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sp>
          <p:nvSpPr>
            <p:cNvPr id="1072" name="Google Shape;1072;p42"/>
            <p:cNvSpPr txBox="1"/>
            <p:nvPr/>
          </p:nvSpPr>
          <p:spPr>
            <a:xfrm>
              <a:off x="6553200" y="3276600"/>
              <a:ext cx="1447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Protection Boundary</a:t>
              </a:r>
              <a:endParaRPr/>
            </a:p>
          </p:txBody>
        </p:sp>
      </p:grpSp>
      <p:pic>
        <p:nvPicPr>
          <p:cNvPr id="1073" name="Google Shape;1073;p42"/>
          <p:cNvPicPr preferRelativeResize="0"/>
          <p:nvPr/>
        </p:nvPicPr>
        <p:blipFill rotWithShape="1">
          <a:blip r:embed="rId3">
            <a:alphaModFix/>
          </a:blip>
          <a:srcRect b="0" l="0" r="0" t="0"/>
          <a:stretch/>
        </p:blipFill>
        <p:spPr>
          <a:xfrm flipH="1">
            <a:off x="4220604" y="4597165"/>
            <a:ext cx="967786" cy="967786"/>
          </a:xfrm>
          <a:prstGeom prst="rect">
            <a:avLst/>
          </a:prstGeom>
          <a:noFill/>
          <a:ln>
            <a:noFill/>
          </a:ln>
        </p:spPr>
      </p:pic>
      <p:pic>
        <p:nvPicPr>
          <p:cNvPr id="1074" name="Google Shape;1074;p42"/>
          <p:cNvPicPr preferRelativeResize="0"/>
          <p:nvPr/>
        </p:nvPicPr>
        <p:blipFill rotWithShape="1">
          <a:blip r:embed="rId4">
            <a:alphaModFix/>
          </a:blip>
          <a:srcRect b="0" l="0" r="0" t="0"/>
          <a:stretch/>
        </p:blipFill>
        <p:spPr>
          <a:xfrm>
            <a:off x="5897004" y="4850149"/>
            <a:ext cx="1237948" cy="876300"/>
          </a:xfrm>
          <a:prstGeom prst="rect">
            <a:avLst/>
          </a:prstGeom>
          <a:noFill/>
          <a:ln>
            <a:noFill/>
          </a:ln>
        </p:spPr>
      </p:pic>
      <p:pic>
        <p:nvPicPr>
          <p:cNvPr id="1075" name="Google Shape;1075;p42"/>
          <p:cNvPicPr preferRelativeResize="0"/>
          <p:nvPr/>
        </p:nvPicPr>
        <p:blipFill rotWithShape="1">
          <a:blip r:embed="rId5">
            <a:alphaModFix/>
          </a:blip>
          <a:srcRect b="0" l="0" r="0" t="0"/>
          <a:stretch/>
        </p:blipFill>
        <p:spPr>
          <a:xfrm>
            <a:off x="4273990" y="5603051"/>
            <a:ext cx="723900" cy="455315"/>
          </a:xfrm>
          <a:prstGeom prst="rect">
            <a:avLst/>
          </a:prstGeom>
          <a:noFill/>
          <a:ln>
            <a:noFill/>
          </a:ln>
        </p:spPr>
      </p:pic>
      <p:sp>
        <p:nvSpPr>
          <p:cNvPr id="1076" name="Google Shape;1076;p42"/>
          <p:cNvSpPr txBox="1"/>
          <p:nvPr/>
        </p:nvSpPr>
        <p:spPr>
          <a:xfrm>
            <a:off x="4624108" y="4437899"/>
            <a:ext cx="1107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1077" name="Google Shape;1077;p42"/>
          <p:cNvSpPr txBox="1"/>
          <p:nvPr/>
        </p:nvSpPr>
        <p:spPr>
          <a:xfrm>
            <a:off x="5943059" y="4412499"/>
            <a:ext cx="10278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Displays</a:t>
            </a:r>
            <a:endParaRPr/>
          </a:p>
        </p:txBody>
      </p:sp>
      <p:sp>
        <p:nvSpPr>
          <p:cNvPr id="1078" name="Google Shape;1078;p42"/>
          <p:cNvSpPr txBox="1"/>
          <p:nvPr/>
        </p:nvSpPr>
        <p:spPr>
          <a:xfrm>
            <a:off x="5111168" y="5614719"/>
            <a:ext cx="80021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Inputs</a:t>
            </a:r>
            <a:endParaRPr/>
          </a:p>
        </p:txBody>
      </p:sp>
      <p:sp>
        <p:nvSpPr>
          <p:cNvPr id="1079" name="Google Shape;1079;p42"/>
          <p:cNvSpPr txBox="1"/>
          <p:nvPr/>
        </p:nvSpPr>
        <p:spPr>
          <a:xfrm>
            <a:off x="3980765" y="1511262"/>
            <a:ext cx="1152880" cy="338554"/>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Gill Sans"/>
                <a:ea typeface="Gill Sans"/>
                <a:cs typeface="Gill Sans"/>
                <a:sym typeface="Gill Sans"/>
              </a:rPr>
              <a:t>Process 2</a:t>
            </a:r>
            <a:endParaRPr/>
          </a:p>
        </p:txBody>
      </p:sp>
      <p:sp>
        <p:nvSpPr>
          <p:cNvPr id="1080" name="Google Shape;1080;p42"/>
          <p:cNvSpPr txBox="1"/>
          <p:nvPr/>
        </p:nvSpPr>
        <p:spPr>
          <a:xfrm>
            <a:off x="5337003" y="1511559"/>
            <a:ext cx="1152880" cy="338554"/>
          </a:xfrm>
          <a:prstGeom prst="rect">
            <a:avLst/>
          </a:prstGeom>
          <a:solidFill>
            <a:srgbClr val="C000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Gill Sans"/>
                <a:ea typeface="Gill Sans"/>
                <a:cs typeface="Gill Sans"/>
                <a:sym typeface="Gill Sans"/>
              </a:rPr>
              <a:t>Process 3</a:t>
            </a:r>
            <a:endParaRPr/>
          </a:p>
        </p:txBody>
      </p:sp>
      <p:sp>
        <p:nvSpPr>
          <p:cNvPr id="1081" name="Google Shape;1081;p42"/>
          <p:cNvSpPr txBox="1"/>
          <p:nvPr/>
        </p:nvSpPr>
        <p:spPr>
          <a:xfrm>
            <a:off x="7626791" y="2395091"/>
            <a:ext cx="4260408" cy="138499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Gill Sans"/>
                <a:ea typeface="Gill Sans"/>
                <a:cs typeface="Gill Sans"/>
                <a:sym typeface="Gill Sans"/>
              </a:rPr>
              <a:t>OS provides common services in the form of I/O</a:t>
            </a:r>
            <a:endParaRPr/>
          </a:p>
        </p:txBody>
      </p:sp>
      <p:grpSp>
        <p:nvGrpSpPr>
          <p:cNvPr id="1082" name="Google Shape;1082;p42"/>
          <p:cNvGrpSpPr/>
          <p:nvPr/>
        </p:nvGrpSpPr>
        <p:grpSpPr>
          <a:xfrm>
            <a:off x="2756828" y="4251765"/>
            <a:ext cx="1371600" cy="1848422"/>
            <a:chOff x="3505200" y="4267200"/>
            <a:chExt cx="1371600" cy="2286000"/>
          </a:xfrm>
        </p:grpSpPr>
        <p:sp>
          <p:nvSpPr>
            <p:cNvPr id="1083" name="Google Shape;1083;p42"/>
            <p:cNvSpPr/>
            <p:nvPr/>
          </p:nvSpPr>
          <p:spPr>
            <a:xfrm>
              <a:off x="3810000" y="4267200"/>
              <a:ext cx="685800" cy="533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Ctrlr</a:t>
              </a:r>
              <a:endParaRPr b="0" i="0" sz="1600" u="none" cap="none" strike="noStrike">
                <a:solidFill>
                  <a:schemeClr val="dk1"/>
                </a:solidFill>
                <a:latin typeface="Gill Sans"/>
                <a:ea typeface="Gill Sans"/>
                <a:cs typeface="Gill Sans"/>
                <a:sym typeface="Gill Sans"/>
              </a:endParaRPr>
            </a:p>
          </p:txBody>
        </p:sp>
        <p:cxnSp>
          <p:nvCxnSpPr>
            <p:cNvPr id="1084" name="Google Shape;1084;p42"/>
            <p:cNvCxnSpPr/>
            <p:nvPr/>
          </p:nvCxnSpPr>
          <p:spPr>
            <a:xfrm>
              <a:off x="4191000" y="4800600"/>
              <a:ext cx="0" cy="7620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85" name="Google Shape;1085;p42"/>
            <p:cNvCxnSpPr/>
            <p:nvPr/>
          </p:nvCxnSpPr>
          <p:spPr>
            <a:xfrm>
              <a:off x="4191000" y="50292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86" name="Google Shape;1086;p42"/>
            <p:cNvCxnSpPr/>
            <p:nvPr/>
          </p:nvCxnSpPr>
          <p:spPr>
            <a:xfrm>
              <a:off x="4191000" y="53340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87" name="Google Shape;1087;p42"/>
            <p:cNvCxnSpPr/>
            <p:nvPr/>
          </p:nvCxnSpPr>
          <p:spPr>
            <a:xfrm>
              <a:off x="3505200" y="51054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sp>
          <p:nvSpPr>
            <p:cNvPr id="1088" name="Google Shape;1088;p42"/>
            <p:cNvSpPr/>
            <p:nvPr/>
          </p:nvSpPr>
          <p:spPr>
            <a:xfrm>
              <a:off x="3886200" y="5562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omic Sans MS"/>
                <a:buNone/>
              </a:pPr>
              <a:r>
                <a:t/>
              </a:r>
              <a:endParaRPr b="0" i="0" sz="1600" u="none" cap="none" strike="noStrike">
                <a:solidFill>
                  <a:schemeClr val="dk1"/>
                </a:solidFill>
                <a:latin typeface="Gill Sans"/>
                <a:ea typeface="Gill Sans"/>
                <a:cs typeface="Gill Sans"/>
                <a:sym typeface="Gill Sans"/>
              </a:endParaRPr>
            </a:p>
          </p:txBody>
        </p:sp>
        <p:cxnSp>
          <p:nvCxnSpPr>
            <p:cNvPr id="1089" name="Google Shape;1089;p42"/>
            <p:cNvCxnSpPr/>
            <p:nvPr/>
          </p:nvCxnSpPr>
          <p:spPr>
            <a:xfrm>
              <a:off x="4191000" y="5867400"/>
              <a:ext cx="0" cy="68580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90" name="Google Shape;1090;p42"/>
            <p:cNvCxnSpPr/>
            <p:nvPr/>
          </p:nvCxnSpPr>
          <p:spPr>
            <a:xfrm>
              <a:off x="4191000" y="60960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cxnSp>
          <p:nvCxnSpPr>
            <p:cNvPr id="1091" name="Google Shape;1091;p42"/>
            <p:cNvCxnSpPr/>
            <p:nvPr/>
          </p:nvCxnSpPr>
          <p:spPr>
            <a:xfrm>
              <a:off x="4191000" y="6248400"/>
              <a:ext cx="685800" cy="0"/>
            </a:xfrm>
            <a:prstGeom prst="straightConnector1">
              <a:avLst/>
            </a:prstGeom>
            <a:solidFill>
              <a:schemeClr val="accent1"/>
            </a:solidFill>
            <a:ln cap="flat" cmpd="sng" w="12700">
              <a:solidFill>
                <a:schemeClr val="dk1"/>
              </a:solidFill>
              <a:prstDash val="solid"/>
              <a:round/>
              <a:headEnd len="med" w="med" type="stealth"/>
              <a:tailEnd len="med" w="med" type="stealth"/>
            </a:ln>
          </p:spPr>
        </p:cxnSp>
      </p:grpSp>
      <p:cxnSp>
        <p:nvCxnSpPr>
          <p:cNvPr id="1092" name="Google Shape;1092;p42"/>
          <p:cNvCxnSpPr/>
          <p:nvPr/>
        </p:nvCxnSpPr>
        <p:spPr>
          <a:xfrm flipH="1" rot="10800000">
            <a:off x="2206487" y="3278962"/>
            <a:ext cx="2232900" cy="1835400"/>
          </a:xfrm>
          <a:prstGeom prst="curvedConnector3">
            <a:avLst>
              <a:gd fmla="val 50002" name="adj1"/>
            </a:avLst>
          </a:prstGeom>
          <a:noFill/>
          <a:ln cap="flat" cmpd="sng" w="38100">
            <a:solidFill>
              <a:schemeClr val="accent4"/>
            </a:solidFill>
            <a:prstDash val="dash"/>
            <a:round/>
            <a:headEnd len="med" w="med" type="triangle"/>
            <a:tailEnd len="med" w="med" type="triangle"/>
          </a:ln>
        </p:spPr>
      </p:cxnSp>
      <p:cxnSp>
        <p:nvCxnSpPr>
          <p:cNvPr id="1093" name="Google Shape;1093;p42"/>
          <p:cNvCxnSpPr>
            <a:stCxn id="1073" idx="3"/>
          </p:cNvCxnSpPr>
          <p:nvPr/>
        </p:nvCxnSpPr>
        <p:spPr>
          <a:xfrm flipH="1" rot="10800000">
            <a:off x="4220604" y="3428958"/>
            <a:ext cx="219000" cy="1652100"/>
          </a:xfrm>
          <a:prstGeom prst="curvedConnector4">
            <a:avLst>
              <a:gd fmla="val -267767" name="adj1"/>
              <a:gd fmla="val 99536" name="adj2"/>
            </a:avLst>
          </a:prstGeom>
          <a:noFill/>
          <a:ln cap="flat" cmpd="sng" w="38100">
            <a:solidFill>
              <a:schemeClr val="accent4"/>
            </a:solidFill>
            <a:prstDash val="dash"/>
            <a:round/>
            <a:headEnd len="med" w="med" type="triangl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par>
                                <p:cTn fill="hold" nodeType="with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500"/>
                                        <p:tgtEl>
                                          <p:spTgt spid="1092"/>
                                        </p:tgtEl>
                                      </p:cBhvr>
                                    </p:animEffect>
                                  </p:childTnLst>
                                </p:cTn>
                              </p:par>
                              <p:par>
                                <p:cTn fill="hold" nodeType="with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500"/>
                                        <p:tgtEl>
                                          <p:spTgt spid="10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43"/>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1099" name="Google Shape;1099;p43"/>
          <p:cNvSpPr/>
          <p:nvPr/>
        </p:nvSpPr>
        <p:spPr>
          <a:xfrm>
            <a:off x="0" y="1250156"/>
            <a:ext cx="12192000" cy="46926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1100" name="Google Shape;1100;p4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Look and Feel</a:t>
            </a:r>
            <a:endParaRPr/>
          </a:p>
        </p:txBody>
      </p:sp>
      <p:sp>
        <p:nvSpPr>
          <p:cNvPr id="1101" name="Google Shape;1101;p43"/>
          <p:cNvSpPr/>
          <p:nvPr/>
        </p:nvSpPr>
        <p:spPr>
          <a:xfrm>
            <a:off x="654050" y="3741071"/>
            <a:ext cx="11118850"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02" name="Google Shape;1102;p43"/>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1103" name="Google Shape;1103;p43"/>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1104" name="Google Shape;1104;p43"/>
          <p:cNvGrpSpPr/>
          <p:nvPr/>
        </p:nvGrpSpPr>
        <p:grpSpPr>
          <a:xfrm>
            <a:off x="3244850" y="4345909"/>
            <a:ext cx="533400" cy="304800"/>
            <a:chOff x="3124200" y="3657600"/>
            <a:chExt cx="533400" cy="304800"/>
          </a:xfrm>
        </p:grpSpPr>
        <p:sp>
          <p:nvSpPr>
            <p:cNvPr id="1105" name="Google Shape;1105;p43"/>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06" name="Google Shape;1106;p43"/>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1107" name="Google Shape;1107;p43"/>
          <p:cNvSpPr/>
          <p:nvPr/>
        </p:nvSpPr>
        <p:spPr>
          <a:xfrm>
            <a:off x="5433151" y="428398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08" name="Google Shape;1108;p43"/>
          <p:cNvSpPr/>
          <p:nvPr/>
        </p:nvSpPr>
        <p:spPr>
          <a:xfrm>
            <a:off x="5302250" y="437527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09" name="Google Shape;1109;p43"/>
          <p:cNvSpPr/>
          <p:nvPr/>
        </p:nvSpPr>
        <p:spPr>
          <a:xfrm>
            <a:off x="5171349" y="445868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1110" name="Google Shape;1110;p43"/>
          <p:cNvGrpSpPr/>
          <p:nvPr/>
        </p:nvGrpSpPr>
        <p:grpSpPr>
          <a:xfrm>
            <a:off x="4432116" y="3873776"/>
            <a:ext cx="712053" cy="710043"/>
            <a:chOff x="4121335" y="2654300"/>
            <a:chExt cx="712053" cy="828477"/>
          </a:xfrm>
        </p:grpSpPr>
        <p:sp>
          <p:nvSpPr>
            <p:cNvPr id="1111" name="Google Shape;1111;p43"/>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12" name="Google Shape;1112;p43"/>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1113" name="Google Shape;1113;p43"/>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1114" name="Google Shape;1114;p43"/>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1115" name="Google Shape;1115;p43"/>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1116" name="Google Shape;1116;p43"/>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pic>
        <p:nvPicPr>
          <p:cNvPr id="1117" name="Google Shape;1117;p43"/>
          <p:cNvPicPr preferRelativeResize="0"/>
          <p:nvPr/>
        </p:nvPicPr>
        <p:blipFill rotWithShape="1">
          <a:blip r:embed="rId4">
            <a:alphaModFix/>
          </a:blip>
          <a:srcRect b="0" l="0" r="0" t="0"/>
          <a:stretch/>
        </p:blipFill>
        <p:spPr>
          <a:xfrm>
            <a:off x="9883123" y="4267372"/>
            <a:ext cx="759904" cy="537908"/>
          </a:xfrm>
          <a:prstGeom prst="rect">
            <a:avLst/>
          </a:prstGeom>
          <a:noFill/>
          <a:ln>
            <a:noFill/>
          </a:ln>
        </p:spPr>
      </p:pic>
      <p:sp>
        <p:nvSpPr>
          <p:cNvPr id="1118" name="Google Shape;1118;p43"/>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1119" name="Google Shape;1119;p43"/>
          <p:cNvSpPr txBox="1"/>
          <p:nvPr/>
        </p:nvSpPr>
        <p:spPr>
          <a:xfrm>
            <a:off x="9781559" y="3795087"/>
            <a:ext cx="102784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Displays</a:t>
            </a:r>
            <a:endParaRPr/>
          </a:p>
        </p:txBody>
      </p:sp>
      <p:sp>
        <p:nvSpPr>
          <p:cNvPr id="1120" name="Google Shape;1120;p43"/>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1121" name="Google Shape;1121;p43"/>
          <p:cNvCxnSpPr>
            <a:endCxn id="1115"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1122" name="Google Shape;1122;p43"/>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1123" name="Google Shape;1123;p43"/>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1124" name="Google Shape;1124;p43"/>
          <p:cNvCxnSpPr/>
          <p:nvPr/>
        </p:nvCxnSpPr>
        <p:spPr>
          <a:xfrm rot="10800000">
            <a:off x="10241074" y="4839332"/>
            <a:ext cx="0" cy="336839"/>
          </a:xfrm>
          <a:prstGeom prst="straightConnector1">
            <a:avLst/>
          </a:prstGeom>
          <a:noFill/>
          <a:ln cap="flat" cmpd="sng" w="12700">
            <a:solidFill>
              <a:schemeClr val="dk1"/>
            </a:solidFill>
            <a:prstDash val="solid"/>
            <a:round/>
            <a:headEnd len="med" w="med" type="stealth"/>
            <a:tailEnd len="med" w="med" type="stealth"/>
          </a:ln>
        </p:spPr>
      </p:cxnSp>
      <p:cxnSp>
        <p:nvCxnSpPr>
          <p:cNvPr id="1125" name="Google Shape;1125;p43"/>
          <p:cNvCxnSpPr>
            <a:endCxn id="1126"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1126" name="Google Shape;1126;p43"/>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1127" name="Google Shape;1127;p43"/>
          <p:cNvCxnSpPr>
            <a:stCxn id="1126" idx="3"/>
          </p:cNvCxnSpPr>
          <p:nvPr/>
        </p:nvCxnSpPr>
        <p:spPr>
          <a:xfrm>
            <a:off x="6241055" y="5182386"/>
            <a:ext cx="5145900" cy="0"/>
          </a:xfrm>
          <a:prstGeom prst="straightConnector1">
            <a:avLst/>
          </a:prstGeom>
          <a:noFill/>
          <a:ln cap="flat" cmpd="sng" w="12700">
            <a:solidFill>
              <a:schemeClr val="dk1"/>
            </a:solidFill>
            <a:prstDash val="solid"/>
            <a:round/>
            <a:headEnd len="med" w="med" type="stealth"/>
            <a:tailEnd len="med" w="med" type="stealth"/>
          </a:ln>
        </p:spPr>
      </p:cxnSp>
      <p:sp>
        <p:nvSpPr>
          <p:cNvPr id="1128" name="Google Shape;1128;p43"/>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1129" name="Google Shape;1129;p43"/>
          <p:cNvSpPr/>
          <p:nvPr/>
        </p:nvSpPr>
        <p:spPr>
          <a:xfrm>
            <a:off x="1955800" y="2866225"/>
            <a:ext cx="9753601"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1130" name="Google Shape;1130;p43"/>
          <p:cNvSpPr/>
          <p:nvPr/>
        </p:nvSpPr>
        <p:spPr>
          <a:xfrm>
            <a:off x="2201858" y="1981200"/>
            <a:ext cx="9436099"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Execution environment with restricted rights provided by OS</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1131" name="Google Shape;1131;p43"/>
          <p:cNvSpPr/>
          <p:nvPr/>
        </p:nvSpPr>
        <p:spPr>
          <a:xfrm>
            <a:off x="6098451" y="434590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1132" name="Google Shape;1132;p43"/>
          <p:cNvSpPr/>
          <p:nvPr/>
        </p:nvSpPr>
        <p:spPr>
          <a:xfrm>
            <a:off x="553329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a:t>
            </a:r>
            <a:endParaRPr/>
          </a:p>
        </p:txBody>
      </p:sp>
      <p:sp>
        <p:nvSpPr>
          <p:cNvPr id="1133" name="Google Shape;1133;p43"/>
          <p:cNvSpPr/>
          <p:nvPr/>
        </p:nvSpPr>
        <p:spPr>
          <a:xfrm>
            <a:off x="578094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1134" name="Google Shape;1134;p43"/>
          <p:cNvCxnSpPr>
            <a:endCxn id="1135" idx="2"/>
          </p:cNvCxnSpPr>
          <p:nvPr/>
        </p:nvCxnSpPr>
        <p:spPr>
          <a:xfrm rot="10800000">
            <a:off x="3527724" y="2935405"/>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36" name="Google Shape;1136;p43"/>
          <p:cNvCxnSpPr>
            <a:endCxn id="1137" idx="2"/>
          </p:cNvCxnSpPr>
          <p:nvPr/>
        </p:nvCxnSpPr>
        <p:spPr>
          <a:xfrm rot="10800000">
            <a:off x="5660486" y="2938115"/>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38" name="Google Shape;1138;p43"/>
          <p:cNvCxnSpPr>
            <a:endCxn id="1139" idx="2"/>
          </p:cNvCxnSpPr>
          <p:nvPr/>
        </p:nvCxnSpPr>
        <p:spPr>
          <a:xfrm rot="10800000">
            <a:off x="7472979" y="2937347"/>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40" name="Google Shape;1140;p43"/>
          <p:cNvCxnSpPr>
            <a:endCxn id="1141" idx="2"/>
          </p:cNvCxnSpPr>
          <p:nvPr/>
        </p:nvCxnSpPr>
        <p:spPr>
          <a:xfrm rot="10800000">
            <a:off x="8814029" y="2937347"/>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42" name="Google Shape;1142;p43"/>
          <p:cNvCxnSpPr>
            <a:endCxn id="1143" idx="2"/>
          </p:cNvCxnSpPr>
          <p:nvPr/>
        </p:nvCxnSpPr>
        <p:spPr>
          <a:xfrm rot="10800000">
            <a:off x="10273759" y="2930967"/>
            <a:ext cx="0" cy="914400"/>
          </a:xfrm>
          <a:prstGeom prst="straightConnector1">
            <a:avLst/>
          </a:prstGeom>
          <a:noFill/>
          <a:ln cap="flat" cmpd="sng" w="57150">
            <a:solidFill>
              <a:schemeClr val="dk1"/>
            </a:solidFill>
            <a:prstDash val="solid"/>
            <a:round/>
            <a:headEnd len="sm" w="sm" type="none"/>
            <a:tailEnd len="med" w="med" type="triangle"/>
          </a:ln>
        </p:spPr>
      </p:cxnSp>
      <p:sp>
        <p:nvSpPr>
          <p:cNvPr id="1135" name="Google Shape;1135;p43"/>
          <p:cNvSpPr txBox="1"/>
          <p:nvPr/>
        </p:nvSpPr>
        <p:spPr>
          <a:xfrm>
            <a:off x="2724436" y="2596851"/>
            <a:ext cx="160657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Threads</a:t>
            </a:r>
            <a:endParaRPr/>
          </a:p>
        </p:txBody>
      </p:sp>
      <p:sp>
        <p:nvSpPr>
          <p:cNvPr id="1137" name="Google Shape;1137;p43"/>
          <p:cNvSpPr txBox="1"/>
          <p:nvPr/>
        </p:nvSpPr>
        <p:spPr>
          <a:xfrm>
            <a:off x="4695968" y="2599561"/>
            <a:ext cx="192903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Address Spaces</a:t>
            </a:r>
            <a:endParaRPr/>
          </a:p>
        </p:txBody>
      </p:sp>
      <p:sp>
        <p:nvSpPr>
          <p:cNvPr id="1139" name="Google Shape;1139;p43"/>
          <p:cNvSpPr txBox="1"/>
          <p:nvPr/>
        </p:nvSpPr>
        <p:spPr>
          <a:xfrm>
            <a:off x="6989960" y="2598793"/>
            <a:ext cx="96603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Files</a:t>
            </a:r>
            <a:endParaRPr/>
          </a:p>
        </p:txBody>
      </p:sp>
      <p:sp>
        <p:nvSpPr>
          <p:cNvPr id="1141" name="Google Shape;1141;p43"/>
          <p:cNvSpPr txBox="1"/>
          <p:nvPr/>
        </p:nvSpPr>
        <p:spPr>
          <a:xfrm>
            <a:off x="8320954" y="2598793"/>
            <a:ext cx="986150"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Sockets</a:t>
            </a:r>
            <a:endParaRPr/>
          </a:p>
        </p:txBody>
      </p:sp>
      <p:sp>
        <p:nvSpPr>
          <p:cNvPr id="1143" name="Google Shape;1143;p43"/>
          <p:cNvSpPr txBox="1"/>
          <p:nvPr/>
        </p:nvSpPr>
        <p:spPr>
          <a:xfrm>
            <a:off x="9672060" y="2592413"/>
            <a:ext cx="120339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Windows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2"/>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500"/>
                                        <p:tgtEl>
                                          <p:spTgt spid="1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44"/>
          <p:cNvSpPr/>
          <p:nvPr/>
        </p:nvSpPr>
        <p:spPr>
          <a:xfrm>
            <a:off x="419100" y="1981200"/>
            <a:ext cx="1417802" cy="1493074"/>
          </a:xfrm>
          <a:prstGeom prst="rect">
            <a:avLst/>
          </a:prstGeom>
          <a:solidFill>
            <a:schemeClr val="lt2"/>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Gill Sans"/>
                <a:ea typeface="Gill Sans"/>
                <a:cs typeface="Gill Sans"/>
                <a:sym typeface="Gill Sans"/>
              </a:rPr>
              <a:t>Compiler</a:t>
            </a:r>
            <a:endParaRPr/>
          </a:p>
        </p:txBody>
      </p:sp>
      <p:sp>
        <p:nvSpPr>
          <p:cNvPr id="1149" name="Google Shape;1149;p44"/>
          <p:cNvSpPr/>
          <p:nvPr/>
        </p:nvSpPr>
        <p:spPr>
          <a:xfrm>
            <a:off x="0" y="1250156"/>
            <a:ext cx="12192000" cy="461645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Gill Sans"/>
              <a:ea typeface="Gill Sans"/>
              <a:cs typeface="Gill Sans"/>
              <a:sym typeface="Gill Sans"/>
            </a:endParaRPr>
          </a:p>
        </p:txBody>
      </p:sp>
      <p:sp>
        <p:nvSpPr>
          <p:cNvPr id="1150" name="Google Shape;1150;p4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Basics: Background Management</a:t>
            </a:r>
            <a:endParaRPr/>
          </a:p>
        </p:txBody>
      </p:sp>
      <p:sp>
        <p:nvSpPr>
          <p:cNvPr id="1151" name="Google Shape;1151;p44"/>
          <p:cNvSpPr/>
          <p:nvPr/>
        </p:nvSpPr>
        <p:spPr>
          <a:xfrm>
            <a:off x="654049" y="3741071"/>
            <a:ext cx="11458437" cy="1689099"/>
          </a:xfrm>
          <a:prstGeom prst="rect">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52" name="Google Shape;1152;p44"/>
          <p:cNvSpPr/>
          <p:nvPr/>
        </p:nvSpPr>
        <p:spPr>
          <a:xfrm>
            <a:off x="2201858" y="3888709"/>
            <a:ext cx="1728792" cy="838200"/>
          </a:xfrm>
          <a:prstGeom prst="roundRect">
            <a:avLst>
              <a:gd fmla="val 16667" name="adj"/>
            </a:avLst>
          </a:prstGeom>
          <a:solidFill>
            <a:srgbClr val="BED1FE"/>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Processor</a:t>
            </a:r>
            <a:endParaRPr b="0" i="0" sz="1400" u="none" cap="none" strike="noStrike">
              <a:solidFill>
                <a:schemeClr val="dk1"/>
              </a:solidFill>
              <a:latin typeface="Gill Sans"/>
              <a:ea typeface="Gill Sans"/>
              <a:cs typeface="Gill Sans"/>
              <a:sym typeface="Gill Sans"/>
            </a:endParaRPr>
          </a:p>
        </p:txBody>
      </p:sp>
      <p:sp>
        <p:nvSpPr>
          <p:cNvPr id="1153" name="Google Shape;1153;p44"/>
          <p:cNvSpPr/>
          <p:nvPr/>
        </p:nvSpPr>
        <p:spPr>
          <a:xfrm>
            <a:off x="5009666" y="3935540"/>
            <a:ext cx="1760608" cy="973138"/>
          </a:xfrm>
          <a:prstGeom prst="rect">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0" i="0" lang="en-US" sz="1600" u="none" cap="none" strike="noStrike">
                <a:solidFill>
                  <a:schemeClr val="dk1"/>
                </a:solidFill>
                <a:latin typeface="Gill Sans"/>
                <a:ea typeface="Gill Sans"/>
                <a:cs typeface="Gill Sans"/>
                <a:sym typeface="Gill Sans"/>
              </a:rPr>
              <a:t>Memory</a:t>
            </a:r>
            <a:endParaRPr/>
          </a:p>
        </p:txBody>
      </p:sp>
      <p:grpSp>
        <p:nvGrpSpPr>
          <p:cNvPr id="1154" name="Google Shape;1154;p44"/>
          <p:cNvGrpSpPr/>
          <p:nvPr/>
        </p:nvGrpSpPr>
        <p:grpSpPr>
          <a:xfrm>
            <a:off x="3244850" y="4345909"/>
            <a:ext cx="533400" cy="304800"/>
            <a:chOff x="3124200" y="3657600"/>
            <a:chExt cx="533400" cy="304800"/>
          </a:xfrm>
        </p:grpSpPr>
        <p:sp>
          <p:nvSpPr>
            <p:cNvPr id="1155" name="Google Shape;1155;p44"/>
            <p:cNvSpPr/>
            <p:nvPr/>
          </p:nvSpPr>
          <p:spPr>
            <a:xfrm>
              <a:off x="3124200" y="3657600"/>
              <a:ext cx="533400" cy="3048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56" name="Google Shape;1156;p44"/>
            <p:cNvSpPr/>
            <p:nvPr/>
          </p:nvSpPr>
          <p:spPr>
            <a:xfrm>
              <a:off x="3124200" y="3733800"/>
              <a:ext cx="533400" cy="152400"/>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sp>
        <p:nvSpPr>
          <p:cNvPr id="1157" name="Google Shape;1157;p44"/>
          <p:cNvSpPr/>
          <p:nvPr/>
        </p:nvSpPr>
        <p:spPr>
          <a:xfrm>
            <a:off x="5433151" y="4283986"/>
            <a:ext cx="609600" cy="381000"/>
          </a:xfrm>
          <a:prstGeom prst="rect">
            <a:avLst/>
          </a:prstGeom>
          <a:solidFill>
            <a:srgbClr val="FBBA0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58" name="Google Shape;1158;p44"/>
          <p:cNvSpPr/>
          <p:nvPr/>
        </p:nvSpPr>
        <p:spPr>
          <a:xfrm>
            <a:off x="5302250" y="4375278"/>
            <a:ext cx="609600" cy="381000"/>
          </a:xfrm>
          <a:prstGeom prst="rect">
            <a:avLst/>
          </a:prstGeom>
          <a:solidFill>
            <a:srgbClr val="CC3333"/>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59" name="Google Shape;1159;p44"/>
          <p:cNvSpPr/>
          <p:nvPr/>
        </p:nvSpPr>
        <p:spPr>
          <a:xfrm>
            <a:off x="5171349" y="4458686"/>
            <a:ext cx="609600" cy="396832"/>
          </a:xfrm>
          <a:prstGeom prst="rect">
            <a:avLst/>
          </a:prstGeom>
          <a:solidFill>
            <a:srgbClr val="78FE78"/>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grpSp>
        <p:nvGrpSpPr>
          <p:cNvPr id="1160" name="Google Shape;1160;p44"/>
          <p:cNvGrpSpPr/>
          <p:nvPr/>
        </p:nvGrpSpPr>
        <p:grpSpPr>
          <a:xfrm>
            <a:off x="4432116" y="3873776"/>
            <a:ext cx="712053" cy="710043"/>
            <a:chOff x="4121335" y="2654300"/>
            <a:chExt cx="712053" cy="828477"/>
          </a:xfrm>
        </p:grpSpPr>
        <p:sp>
          <p:nvSpPr>
            <p:cNvPr id="1161" name="Google Shape;1161;p44"/>
            <p:cNvSpPr/>
            <p:nvPr/>
          </p:nvSpPr>
          <p:spPr>
            <a:xfrm>
              <a:off x="4178300" y="2720777"/>
              <a:ext cx="609598" cy="762000"/>
            </a:xfrm>
            <a:prstGeom prst="rect">
              <a:avLst/>
            </a:prstGeom>
            <a:solidFill>
              <a:schemeClr val="lt2"/>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omic Sans MS"/>
                <a:buNone/>
              </a:pPr>
              <a:r>
                <a:t/>
              </a:r>
              <a:endParaRPr b="0" i="0" sz="1400" u="none" cap="none" strike="noStrike">
                <a:solidFill>
                  <a:schemeClr val="dk1"/>
                </a:solidFill>
                <a:latin typeface="Gill Sans"/>
                <a:ea typeface="Gill Sans"/>
                <a:cs typeface="Gill Sans"/>
                <a:sym typeface="Gill Sans"/>
              </a:endParaRPr>
            </a:p>
          </p:txBody>
        </p:sp>
        <p:sp>
          <p:nvSpPr>
            <p:cNvPr id="1162" name="Google Shape;1162;p44"/>
            <p:cNvSpPr txBox="1"/>
            <p:nvPr/>
          </p:nvSpPr>
          <p:spPr>
            <a:xfrm>
              <a:off x="4121335" y="2654300"/>
              <a:ext cx="712053" cy="6104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PgTbl</a:t>
              </a:r>
              <a:endParaRPr b="1" sz="1400">
                <a:solidFill>
                  <a:schemeClr val="dk1"/>
                </a:solidFill>
                <a:latin typeface="Gill Sans"/>
                <a:ea typeface="Gill Sans"/>
                <a:cs typeface="Gill Sans"/>
                <a:sym typeface="Gill Sans"/>
              </a:endParaRPr>
            </a:p>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&amp; TLB</a:t>
              </a:r>
              <a:endParaRPr/>
            </a:p>
          </p:txBody>
        </p:sp>
      </p:grpSp>
      <p:cxnSp>
        <p:nvCxnSpPr>
          <p:cNvPr id="1163" name="Google Shape;1163;p44"/>
          <p:cNvCxnSpPr/>
          <p:nvPr/>
        </p:nvCxnSpPr>
        <p:spPr>
          <a:xfrm flipH="1" rot="10800000">
            <a:off x="3930650" y="4502974"/>
            <a:ext cx="1273102" cy="2471"/>
          </a:xfrm>
          <a:prstGeom prst="straightConnector1">
            <a:avLst/>
          </a:prstGeom>
          <a:solidFill>
            <a:schemeClr val="accent1"/>
          </a:solidFill>
          <a:ln cap="flat" cmpd="sng" w="57150">
            <a:solidFill>
              <a:schemeClr val="dk1"/>
            </a:solidFill>
            <a:prstDash val="solid"/>
            <a:round/>
            <a:headEnd len="med" w="med" type="triangle"/>
            <a:tailEnd len="med" w="med" type="triangle"/>
          </a:ln>
        </p:spPr>
      </p:cxnSp>
      <p:cxnSp>
        <p:nvCxnSpPr>
          <p:cNvPr id="1164" name="Google Shape;1164;p44"/>
          <p:cNvCxnSpPr/>
          <p:nvPr/>
        </p:nvCxnSpPr>
        <p:spPr>
          <a:xfrm>
            <a:off x="3600451" y="4536326"/>
            <a:ext cx="1775700" cy="217500"/>
          </a:xfrm>
          <a:prstGeom prst="curvedConnector3">
            <a:avLst>
              <a:gd fmla="val 23533" name="adj1"/>
            </a:avLst>
          </a:prstGeom>
          <a:solidFill>
            <a:schemeClr val="accent1"/>
          </a:solidFill>
          <a:ln cap="flat" cmpd="sng" w="22225">
            <a:solidFill>
              <a:schemeClr val="dk1"/>
            </a:solidFill>
            <a:prstDash val="solid"/>
            <a:round/>
            <a:headEnd len="sm" w="sm" type="triangle"/>
            <a:tailEnd len="med" w="med" type="triangle"/>
          </a:ln>
        </p:spPr>
      </p:cxnSp>
      <p:sp>
        <p:nvSpPr>
          <p:cNvPr id="1165" name="Google Shape;1165;p44"/>
          <p:cNvSpPr/>
          <p:nvPr/>
        </p:nvSpPr>
        <p:spPr>
          <a:xfrm>
            <a:off x="6978098" y="3871762"/>
            <a:ext cx="977900" cy="973138"/>
          </a:xfrm>
          <a:prstGeom prst="can">
            <a:avLst>
              <a:gd fmla="val 25000" name="adj"/>
            </a:avLst>
          </a:prstGeom>
          <a:solidFill>
            <a:srgbClr val="5AAE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Gill Sans"/>
              <a:buNone/>
            </a:pPr>
            <a:r>
              <a:rPr b="1" lang="en-US" sz="1600">
                <a:solidFill>
                  <a:schemeClr val="dk1"/>
                </a:solidFill>
                <a:latin typeface="Gill Sans"/>
                <a:ea typeface="Gill Sans"/>
                <a:cs typeface="Gill Sans"/>
                <a:sym typeface="Gill Sans"/>
              </a:rPr>
              <a:t>Storage</a:t>
            </a:r>
            <a:endParaRPr b="0" i="0" sz="1600" u="none" cap="none" strike="noStrike">
              <a:solidFill>
                <a:schemeClr val="dk1"/>
              </a:solidFill>
              <a:latin typeface="Gill Sans"/>
              <a:ea typeface="Gill Sans"/>
              <a:cs typeface="Gill Sans"/>
              <a:sym typeface="Gill Sans"/>
            </a:endParaRPr>
          </a:p>
        </p:txBody>
      </p:sp>
      <p:pic>
        <p:nvPicPr>
          <p:cNvPr id="1166" name="Google Shape;1166;p44"/>
          <p:cNvPicPr preferRelativeResize="0"/>
          <p:nvPr/>
        </p:nvPicPr>
        <p:blipFill rotWithShape="1">
          <a:blip r:embed="rId3">
            <a:alphaModFix/>
          </a:blip>
          <a:srcRect b="0" l="0" r="0" t="0"/>
          <a:stretch/>
        </p:blipFill>
        <p:spPr>
          <a:xfrm flipH="1">
            <a:off x="8302804" y="3829970"/>
            <a:ext cx="1270482" cy="1270482"/>
          </a:xfrm>
          <a:prstGeom prst="rect">
            <a:avLst/>
          </a:prstGeom>
          <a:noFill/>
          <a:ln>
            <a:noFill/>
          </a:ln>
        </p:spPr>
      </p:pic>
      <p:pic>
        <p:nvPicPr>
          <p:cNvPr id="1167" name="Google Shape;1167;p44"/>
          <p:cNvPicPr preferRelativeResize="0"/>
          <p:nvPr/>
        </p:nvPicPr>
        <p:blipFill rotWithShape="1">
          <a:blip r:embed="rId4">
            <a:alphaModFix/>
          </a:blip>
          <a:srcRect b="0" l="0" r="0" t="0"/>
          <a:stretch/>
        </p:blipFill>
        <p:spPr>
          <a:xfrm>
            <a:off x="9883123" y="4267372"/>
            <a:ext cx="759904" cy="537908"/>
          </a:xfrm>
          <a:prstGeom prst="rect">
            <a:avLst/>
          </a:prstGeom>
          <a:noFill/>
          <a:ln>
            <a:noFill/>
          </a:ln>
        </p:spPr>
      </p:pic>
      <p:sp>
        <p:nvSpPr>
          <p:cNvPr id="1168" name="Google Shape;1168;p44"/>
          <p:cNvSpPr txBox="1"/>
          <p:nvPr/>
        </p:nvSpPr>
        <p:spPr>
          <a:xfrm>
            <a:off x="8315784" y="3788747"/>
            <a:ext cx="110799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Networks</a:t>
            </a:r>
            <a:endParaRPr/>
          </a:p>
        </p:txBody>
      </p:sp>
      <p:sp>
        <p:nvSpPr>
          <p:cNvPr id="1169" name="Google Shape;1169;p44"/>
          <p:cNvSpPr txBox="1"/>
          <p:nvPr/>
        </p:nvSpPr>
        <p:spPr>
          <a:xfrm>
            <a:off x="9781559" y="3795087"/>
            <a:ext cx="102784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Displays</a:t>
            </a:r>
            <a:endParaRPr/>
          </a:p>
        </p:txBody>
      </p:sp>
      <p:sp>
        <p:nvSpPr>
          <p:cNvPr id="1170" name="Google Shape;1170;p44"/>
          <p:cNvSpPr txBox="1"/>
          <p:nvPr/>
        </p:nvSpPr>
        <p:spPr>
          <a:xfrm>
            <a:off x="631271" y="4190612"/>
            <a:ext cx="135325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Hardware</a:t>
            </a:r>
            <a:endParaRPr/>
          </a:p>
        </p:txBody>
      </p:sp>
      <p:cxnSp>
        <p:nvCxnSpPr>
          <p:cNvPr id="1171" name="Google Shape;1171;p44"/>
          <p:cNvCxnSpPr>
            <a:endCxn id="1165" idx="3"/>
          </p:cNvCxnSpPr>
          <p:nvPr/>
        </p:nvCxnSpPr>
        <p:spPr>
          <a:xfrm rot="10800000">
            <a:off x="7467048" y="4844900"/>
            <a:ext cx="0" cy="331200"/>
          </a:xfrm>
          <a:prstGeom prst="straightConnector1">
            <a:avLst/>
          </a:prstGeom>
          <a:noFill/>
          <a:ln cap="flat" cmpd="sng" w="12700">
            <a:solidFill>
              <a:schemeClr val="dk1"/>
            </a:solidFill>
            <a:prstDash val="solid"/>
            <a:round/>
            <a:headEnd len="med" w="med" type="stealth"/>
            <a:tailEnd len="med" w="med" type="stealth"/>
          </a:ln>
        </p:spPr>
      </p:cxnSp>
      <p:cxnSp>
        <p:nvCxnSpPr>
          <p:cNvPr id="1172" name="Google Shape;1172;p44"/>
          <p:cNvCxnSpPr/>
          <p:nvPr/>
        </p:nvCxnSpPr>
        <p:spPr>
          <a:xfrm rot="10800000">
            <a:off x="8891831" y="4855519"/>
            <a:ext cx="0" cy="320652"/>
          </a:xfrm>
          <a:prstGeom prst="straightConnector1">
            <a:avLst/>
          </a:prstGeom>
          <a:noFill/>
          <a:ln cap="flat" cmpd="sng" w="12700">
            <a:solidFill>
              <a:schemeClr val="dk1"/>
            </a:solidFill>
            <a:prstDash val="solid"/>
            <a:round/>
            <a:headEnd len="med" w="med" type="stealth"/>
            <a:tailEnd len="med" w="med" type="stealth"/>
          </a:ln>
        </p:spPr>
      </p:cxnSp>
      <p:cxnSp>
        <p:nvCxnSpPr>
          <p:cNvPr id="1173" name="Google Shape;1173;p44"/>
          <p:cNvCxnSpPr/>
          <p:nvPr/>
        </p:nvCxnSpPr>
        <p:spPr>
          <a:xfrm rot="10800000">
            <a:off x="4308999" y="4505445"/>
            <a:ext cx="0" cy="670726"/>
          </a:xfrm>
          <a:prstGeom prst="straightConnector1">
            <a:avLst/>
          </a:prstGeom>
          <a:noFill/>
          <a:ln cap="flat" cmpd="sng" w="12700">
            <a:solidFill>
              <a:schemeClr val="dk1"/>
            </a:solidFill>
            <a:prstDash val="solid"/>
            <a:round/>
            <a:headEnd len="med" w="med" type="stealth"/>
            <a:tailEnd len="med" w="med" type="stealth"/>
          </a:ln>
        </p:spPr>
      </p:cxnSp>
      <p:cxnSp>
        <p:nvCxnSpPr>
          <p:cNvPr id="1174" name="Google Shape;1174;p44"/>
          <p:cNvCxnSpPr/>
          <p:nvPr/>
        </p:nvCxnSpPr>
        <p:spPr>
          <a:xfrm rot="10800000">
            <a:off x="10241074" y="4839332"/>
            <a:ext cx="0" cy="336839"/>
          </a:xfrm>
          <a:prstGeom prst="straightConnector1">
            <a:avLst/>
          </a:prstGeom>
          <a:noFill/>
          <a:ln cap="flat" cmpd="sng" w="12700">
            <a:solidFill>
              <a:schemeClr val="dk1"/>
            </a:solidFill>
            <a:prstDash val="solid"/>
            <a:round/>
            <a:headEnd len="med" w="med" type="stealth"/>
            <a:tailEnd len="med" w="med" type="stealth"/>
          </a:ln>
        </p:spPr>
      </p:cxnSp>
      <p:cxnSp>
        <p:nvCxnSpPr>
          <p:cNvPr id="1175" name="Google Shape;1175;p44"/>
          <p:cNvCxnSpPr>
            <a:endCxn id="1176" idx="1"/>
          </p:cNvCxnSpPr>
          <p:nvPr/>
        </p:nvCxnSpPr>
        <p:spPr>
          <a:xfrm>
            <a:off x="4105649" y="5182386"/>
            <a:ext cx="1091100" cy="0"/>
          </a:xfrm>
          <a:prstGeom prst="straightConnector1">
            <a:avLst/>
          </a:prstGeom>
          <a:noFill/>
          <a:ln cap="flat" cmpd="sng" w="12700">
            <a:solidFill>
              <a:schemeClr val="dk1"/>
            </a:solidFill>
            <a:prstDash val="solid"/>
            <a:round/>
            <a:headEnd len="med" w="med" type="stealth"/>
            <a:tailEnd len="med" w="med" type="stealth"/>
          </a:ln>
        </p:spPr>
      </p:cxnSp>
      <p:sp>
        <p:nvSpPr>
          <p:cNvPr id="1176" name="Google Shape;1176;p44"/>
          <p:cNvSpPr/>
          <p:nvPr/>
        </p:nvSpPr>
        <p:spPr>
          <a:xfrm>
            <a:off x="5196749" y="5035804"/>
            <a:ext cx="1044306" cy="293164"/>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Gill Sans"/>
              <a:buNone/>
            </a:pPr>
            <a:r>
              <a:rPr b="0" i="0" lang="en-US" sz="1400" u="none" cap="none" strike="noStrike">
                <a:solidFill>
                  <a:schemeClr val="dk1"/>
                </a:solidFill>
                <a:latin typeface="Gill Sans"/>
                <a:ea typeface="Gill Sans"/>
                <a:cs typeface="Gill Sans"/>
                <a:sym typeface="Gill Sans"/>
              </a:rPr>
              <a:t>I/O Ctrlr</a:t>
            </a:r>
            <a:endParaRPr b="0" i="0" sz="1400" u="none" cap="none" strike="noStrike">
              <a:solidFill>
                <a:schemeClr val="dk1"/>
              </a:solidFill>
              <a:latin typeface="Gill Sans"/>
              <a:ea typeface="Gill Sans"/>
              <a:cs typeface="Gill Sans"/>
              <a:sym typeface="Gill Sans"/>
            </a:endParaRPr>
          </a:p>
        </p:txBody>
      </p:sp>
      <p:cxnSp>
        <p:nvCxnSpPr>
          <p:cNvPr id="1177" name="Google Shape;1177;p44"/>
          <p:cNvCxnSpPr>
            <a:stCxn id="1176" idx="3"/>
          </p:cNvCxnSpPr>
          <p:nvPr/>
        </p:nvCxnSpPr>
        <p:spPr>
          <a:xfrm flipH="1" rot="10800000">
            <a:off x="6241055" y="5176086"/>
            <a:ext cx="5666100" cy="6300"/>
          </a:xfrm>
          <a:prstGeom prst="straightConnector1">
            <a:avLst/>
          </a:prstGeom>
          <a:noFill/>
          <a:ln cap="flat" cmpd="sng" w="12700">
            <a:solidFill>
              <a:schemeClr val="dk1"/>
            </a:solidFill>
            <a:prstDash val="solid"/>
            <a:round/>
            <a:headEnd len="med" w="med" type="stealth"/>
            <a:tailEnd len="med" w="med" type="stealth"/>
          </a:ln>
        </p:spPr>
      </p:cxnSp>
      <p:sp>
        <p:nvSpPr>
          <p:cNvPr id="1178" name="Google Shape;1178;p44"/>
          <p:cNvSpPr txBox="1"/>
          <p:nvPr/>
        </p:nvSpPr>
        <p:spPr>
          <a:xfrm>
            <a:off x="861699" y="3584709"/>
            <a:ext cx="1494531"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ISA</a:t>
            </a:r>
            <a:endParaRPr/>
          </a:p>
        </p:txBody>
      </p:sp>
      <p:sp>
        <p:nvSpPr>
          <p:cNvPr id="1179" name="Google Shape;1179;p44"/>
          <p:cNvSpPr/>
          <p:nvPr/>
        </p:nvSpPr>
        <p:spPr>
          <a:xfrm>
            <a:off x="1955800" y="2866225"/>
            <a:ext cx="10103676" cy="936847"/>
          </a:xfrm>
          <a:prstGeom prst="rect">
            <a:avLst/>
          </a:prstGeom>
          <a:solidFill>
            <a:srgbClr val="0070C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Gill Sans"/>
                <a:ea typeface="Gill Sans"/>
                <a:cs typeface="Gill Sans"/>
                <a:sym typeface="Gill Sans"/>
              </a:rPr>
              <a:t>Operating System</a:t>
            </a:r>
            <a:endParaRPr/>
          </a:p>
        </p:txBody>
      </p:sp>
      <p:sp>
        <p:nvSpPr>
          <p:cNvPr id="1180" name="Google Shape;1180;p44"/>
          <p:cNvSpPr/>
          <p:nvPr/>
        </p:nvSpPr>
        <p:spPr>
          <a:xfrm>
            <a:off x="2201858" y="1981200"/>
            <a:ext cx="9436099" cy="936847"/>
          </a:xfrm>
          <a:prstGeom prst="rect">
            <a:avLst/>
          </a:prstGeom>
          <a:solidFill>
            <a:srgbClr val="9E78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chemeClr val="dk1"/>
                </a:solidFill>
                <a:latin typeface="Gill Sans"/>
                <a:ea typeface="Gill Sans"/>
                <a:cs typeface="Gill Sans"/>
                <a:sym typeface="Gill Sans"/>
              </a:rPr>
              <a:t>Process: Execution environment with restricted rights provided by OS</a:t>
            </a:r>
            <a:endParaRPr/>
          </a:p>
          <a:p>
            <a:pPr indent="0" lvl="0" marL="0" marR="0" rtl="0" algn="ctr">
              <a:spcBef>
                <a:spcPts val="0"/>
              </a:spcBef>
              <a:spcAft>
                <a:spcPts val="0"/>
              </a:spcAft>
              <a:buNone/>
            </a:pPr>
            <a:r>
              <a:t/>
            </a:r>
            <a:endParaRPr b="1" sz="1200">
              <a:solidFill>
                <a:schemeClr val="dk1"/>
              </a:solidFill>
              <a:latin typeface="Gill Sans"/>
              <a:ea typeface="Gill Sans"/>
              <a:cs typeface="Gill Sans"/>
              <a:sym typeface="Gill Sans"/>
            </a:endParaRPr>
          </a:p>
        </p:txBody>
      </p:sp>
      <p:sp>
        <p:nvSpPr>
          <p:cNvPr id="1181" name="Google Shape;1181;p44"/>
          <p:cNvSpPr/>
          <p:nvPr/>
        </p:nvSpPr>
        <p:spPr>
          <a:xfrm>
            <a:off x="6098451" y="4345909"/>
            <a:ext cx="631346" cy="480009"/>
          </a:xfrm>
          <a:prstGeom prst="rect">
            <a:avLst/>
          </a:prstGeom>
          <a:solidFill>
            <a:srgbClr val="BDBDBD"/>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Gill Sans"/>
              <a:buNone/>
            </a:pPr>
            <a:r>
              <a:rPr b="0" i="0" lang="en-US" sz="1200" u="none" cap="none" strike="noStrike">
                <a:solidFill>
                  <a:schemeClr val="dk1"/>
                </a:solidFill>
                <a:latin typeface="Gill Sans"/>
                <a:ea typeface="Gill Sans"/>
                <a:cs typeface="Gill Sans"/>
                <a:sym typeface="Gill Sans"/>
              </a:rPr>
              <a:t>OS Mem</a:t>
            </a:r>
            <a:endParaRPr/>
          </a:p>
        </p:txBody>
      </p:sp>
      <p:sp>
        <p:nvSpPr>
          <p:cNvPr id="1182" name="Google Shape;1182;p44"/>
          <p:cNvSpPr/>
          <p:nvPr/>
        </p:nvSpPr>
        <p:spPr>
          <a:xfrm>
            <a:off x="5533299" y="762000"/>
            <a:ext cx="2014336" cy="1471720"/>
          </a:xfrm>
          <a:prstGeom prst="foldedCorner">
            <a:avLst>
              <a:gd fmla="val 21333" name="adj"/>
            </a:avLst>
          </a:prstGeom>
          <a:solidFill>
            <a:schemeClr val="accent6"/>
          </a:solidFill>
          <a:ln cap="flat" cmpd="sng" w="25400">
            <a:solidFill>
              <a:srgbClr val="4668B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Compiled</a:t>
            </a:r>
            <a:endParaRPr/>
          </a:p>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Program</a:t>
            </a:r>
            <a:endParaRPr/>
          </a:p>
        </p:txBody>
      </p:sp>
      <p:sp>
        <p:nvSpPr>
          <p:cNvPr id="1183" name="Google Shape;1183;p44"/>
          <p:cNvSpPr/>
          <p:nvPr/>
        </p:nvSpPr>
        <p:spPr>
          <a:xfrm>
            <a:off x="5780949" y="1712174"/>
            <a:ext cx="1343751" cy="464249"/>
          </a:xfrm>
          <a:prstGeom prst="rect">
            <a:avLst/>
          </a:prstGeom>
          <a:solidFill>
            <a:srgbClr val="FFC000"/>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Gill Sans"/>
                <a:ea typeface="Gill Sans"/>
                <a:cs typeface="Gill Sans"/>
                <a:sym typeface="Gill Sans"/>
              </a:rPr>
              <a:t>System Libs</a:t>
            </a:r>
            <a:endParaRPr/>
          </a:p>
        </p:txBody>
      </p:sp>
      <p:cxnSp>
        <p:nvCxnSpPr>
          <p:cNvPr id="1184" name="Google Shape;1184;p44"/>
          <p:cNvCxnSpPr>
            <a:endCxn id="1185" idx="2"/>
          </p:cNvCxnSpPr>
          <p:nvPr/>
        </p:nvCxnSpPr>
        <p:spPr>
          <a:xfrm rot="10800000">
            <a:off x="3527724" y="2935405"/>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86" name="Google Shape;1186;p44"/>
          <p:cNvCxnSpPr>
            <a:endCxn id="1187" idx="2"/>
          </p:cNvCxnSpPr>
          <p:nvPr/>
        </p:nvCxnSpPr>
        <p:spPr>
          <a:xfrm rot="10800000">
            <a:off x="5660486" y="2938115"/>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88" name="Google Shape;1188;p44"/>
          <p:cNvCxnSpPr>
            <a:endCxn id="1189" idx="2"/>
          </p:cNvCxnSpPr>
          <p:nvPr/>
        </p:nvCxnSpPr>
        <p:spPr>
          <a:xfrm rot="10800000">
            <a:off x="7472979" y="2937347"/>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90" name="Google Shape;1190;p44"/>
          <p:cNvCxnSpPr>
            <a:endCxn id="1191" idx="2"/>
          </p:cNvCxnSpPr>
          <p:nvPr/>
        </p:nvCxnSpPr>
        <p:spPr>
          <a:xfrm rot="10800000">
            <a:off x="8814029" y="2937347"/>
            <a:ext cx="0" cy="914400"/>
          </a:xfrm>
          <a:prstGeom prst="straightConnector1">
            <a:avLst/>
          </a:prstGeom>
          <a:noFill/>
          <a:ln cap="flat" cmpd="sng" w="57150">
            <a:solidFill>
              <a:schemeClr val="dk1"/>
            </a:solidFill>
            <a:prstDash val="solid"/>
            <a:round/>
            <a:headEnd len="sm" w="sm" type="none"/>
            <a:tailEnd len="med" w="med" type="triangle"/>
          </a:ln>
        </p:spPr>
      </p:cxnSp>
      <p:cxnSp>
        <p:nvCxnSpPr>
          <p:cNvPr id="1192" name="Google Shape;1192;p44"/>
          <p:cNvCxnSpPr>
            <a:endCxn id="1193" idx="2"/>
          </p:cNvCxnSpPr>
          <p:nvPr/>
        </p:nvCxnSpPr>
        <p:spPr>
          <a:xfrm rot="10800000">
            <a:off x="10273759" y="2930967"/>
            <a:ext cx="0" cy="914400"/>
          </a:xfrm>
          <a:prstGeom prst="straightConnector1">
            <a:avLst/>
          </a:prstGeom>
          <a:noFill/>
          <a:ln cap="flat" cmpd="sng" w="57150">
            <a:solidFill>
              <a:schemeClr val="dk1"/>
            </a:solidFill>
            <a:prstDash val="solid"/>
            <a:round/>
            <a:headEnd len="sm" w="sm" type="none"/>
            <a:tailEnd len="med" w="med" type="triangle"/>
          </a:ln>
        </p:spPr>
      </p:cxnSp>
      <p:sp>
        <p:nvSpPr>
          <p:cNvPr id="1185" name="Google Shape;1185;p44"/>
          <p:cNvSpPr txBox="1"/>
          <p:nvPr/>
        </p:nvSpPr>
        <p:spPr>
          <a:xfrm>
            <a:off x="2724436" y="2596851"/>
            <a:ext cx="160657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Threads</a:t>
            </a:r>
            <a:endParaRPr/>
          </a:p>
        </p:txBody>
      </p:sp>
      <p:sp>
        <p:nvSpPr>
          <p:cNvPr id="1187" name="Google Shape;1187;p44"/>
          <p:cNvSpPr txBox="1"/>
          <p:nvPr/>
        </p:nvSpPr>
        <p:spPr>
          <a:xfrm>
            <a:off x="4695968" y="2599561"/>
            <a:ext cx="1929036"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Address Spaces</a:t>
            </a:r>
            <a:endParaRPr/>
          </a:p>
        </p:txBody>
      </p:sp>
      <p:sp>
        <p:nvSpPr>
          <p:cNvPr id="1189" name="Google Shape;1189;p44"/>
          <p:cNvSpPr txBox="1"/>
          <p:nvPr/>
        </p:nvSpPr>
        <p:spPr>
          <a:xfrm>
            <a:off x="6989960" y="2598793"/>
            <a:ext cx="96603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Files</a:t>
            </a:r>
            <a:endParaRPr/>
          </a:p>
        </p:txBody>
      </p:sp>
      <p:sp>
        <p:nvSpPr>
          <p:cNvPr id="1191" name="Google Shape;1191;p44"/>
          <p:cNvSpPr txBox="1"/>
          <p:nvPr/>
        </p:nvSpPr>
        <p:spPr>
          <a:xfrm>
            <a:off x="8320954" y="2598793"/>
            <a:ext cx="986150"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Sockets</a:t>
            </a:r>
            <a:endParaRPr/>
          </a:p>
        </p:txBody>
      </p:sp>
      <p:sp>
        <p:nvSpPr>
          <p:cNvPr id="1193" name="Google Shape;1193;p44"/>
          <p:cNvSpPr txBox="1"/>
          <p:nvPr/>
        </p:nvSpPr>
        <p:spPr>
          <a:xfrm>
            <a:off x="9672060" y="2592413"/>
            <a:ext cx="1203398" cy="338554"/>
          </a:xfrm>
          <a:prstGeom prst="rect">
            <a:avLst/>
          </a:prstGeom>
          <a:solidFill>
            <a:srgbClr val="EFE683"/>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Gill Sans"/>
                <a:ea typeface="Gill Sans"/>
                <a:cs typeface="Gill Sans"/>
                <a:sym typeface="Gill Sans"/>
              </a:rPr>
              <a:t>Windows</a:t>
            </a:r>
            <a:endParaRPr/>
          </a:p>
        </p:txBody>
      </p:sp>
      <p:pic>
        <p:nvPicPr>
          <p:cNvPr descr="A picture containing battery&#10;&#10;Description automatically generated" id="1194" name="Google Shape;1194;p44"/>
          <p:cNvPicPr preferRelativeResize="0"/>
          <p:nvPr/>
        </p:nvPicPr>
        <p:blipFill rotWithShape="1">
          <a:blip r:embed="rId5">
            <a:alphaModFix/>
          </a:blip>
          <a:srcRect b="0" l="0" r="0" t="0"/>
          <a:stretch/>
        </p:blipFill>
        <p:spPr>
          <a:xfrm>
            <a:off x="10948105" y="4247972"/>
            <a:ext cx="1164381" cy="635612"/>
          </a:xfrm>
          <a:prstGeom prst="rect">
            <a:avLst/>
          </a:prstGeom>
          <a:noFill/>
          <a:ln>
            <a:noFill/>
          </a:ln>
        </p:spPr>
      </p:pic>
      <p:cxnSp>
        <p:nvCxnSpPr>
          <p:cNvPr id="1195" name="Google Shape;1195;p44"/>
          <p:cNvCxnSpPr/>
          <p:nvPr/>
        </p:nvCxnSpPr>
        <p:spPr>
          <a:xfrm rot="10800000">
            <a:off x="11513283" y="4839332"/>
            <a:ext cx="0" cy="336839"/>
          </a:xfrm>
          <a:prstGeom prst="straightConnector1">
            <a:avLst/>
          </a:prstGeom>
          <a:noFill/>
          <a:ln cap="flat" cmpd="sng" w="12700">
            <a:solidFill>
              <a:schemeClr val="dk1"/>
            </a:solidFill>
            <a:prstDash val="solid"/>
            <a:round/>
            <a:headEnd len="med" w="med" type="stealth"/>
            <a:tailEnd len="med" w="med" type="stealth"/>
          </a:ln>
        </p:spPr>
      </p:cxnSp>
      <p:sp>
        <p:nvSpPr>
          <p:cNvPr id="1196" name="Google Shape;1196;p44"/>
          <p:cNvSpPr txBox="1"/>
          <p:nvPr/>
        </p:nvSpPr>
        <p:spPr>
          <a:xfrm>
            <a:off x="11052698" y="3801274"/>
            <a:ext cx="89159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Gill Sans"/>
                <a:ea typeface="Gill Sans"/>
                <a:cs typeface="Gill Sans"/>
                <a:sym typeface="Gill Sans"/>
              </a:rPr>
              <a:t>Battery</a:t>
            </a:r>
            <a:endParaRPr/>
          </a:p>
        </p:txBody>
      </p:sp>
      <p:sp>
        <p:nvSpPr>
          <p:cNvPr id="1197" name="Google Shape;1197;p44"/>
          <p:cNvSpPr/>
          <p:nvPr/>
        </p:nvSpPr>
        <p:spPr>
          <a:xfrm>
            <a:off x="10895926" y="3173040"/>
            <a:ext cx="1097206" cy="537742"/>
          </a:xfrm>
          <a:prstGeom prst="roundRect">
            <a:avLst>
              <a:gd fmla="val 16667" name="adj"/>
            </a:avLst>
          </a:prstGeom>
          <a:solidFill>
            <a:schemeClr val="accent1"/>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Gill Sans"/>
                <a:ea typeface="Gill Sans"/>
                <a:cs typeface="Gill Sans"/>
                <a:sym typeface="Gill Sans"/>
              </a:rPr>
              <a:t>Power Manager</a:t>
            </a:r>
            <a:endParaRPr/>
          </a:p>
        </p:txBody>
      </p:sp>
      <p:sp>
        <p:nvSpPr>
          <p:cNvPr id="1198" name="Google Shape;1198;p44"/>
          <p:cNvSpPr/>
          <p:nvPr/>
        </p:nvSpPr>
        <p:spPr>
          <a:xfrm>
            <a:off x="8525463" y="3212730"/>
            <a:ext cx="1097206" cy="537742"/>
          </a:xfrm>
          <a:prstGeom prst="roundRect">
            <a:avLst>
              <a:gd fmla="val 16667" name="adj"/>
            </a:avLst>
          </a:prstGeom>
          <a:solidFill>
            <a:schemeClr val="accent1"/>
          </a:solidFill>
          <a:ln cap="flat" cmpd="sng" w="25400">
            <a:solidFill>
              <a:srgbClr val="4668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Gill Sans"/>
                <a:ea typeface="Gill Sans"/>
                <a:cs typeface="Gill Sans"/>
                <a:sym typeface="Gill Sans"/>
              </a:rPr>
              <a:t>Network Manager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45"/>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What is an Operating System?</a:t>
            </a:r>
            <a:endParaRPr/>
          </a:p>
        </p:txBody>
      </p:sp>
      <p:sp>
        <p:nvSpPr>
          <p:cNvPr id="1204" name="Google Shape;1204;p45"/>
          <p:cNvSpPr txBox="1"/>
          <p:nvPr>
            <p:ph idx="1" type="body"/>
          </p:nvPr>
        </p:nvSpPr>
        <p:spPr>
          <a:xfrm>
            <a:off x="2239617" y="1367738"/>
            <a:ext cx="9114183" cy="5125137"/>
          </a:xfrm>
          <a:prstGeom prst="rect">
            <a:avLst/>
          </a:prstGeom>
          <a:noFill/>
          <a:ln>
            <a:noFill/>
          </a:ln>
        </p:spPr>
        <p:txBody>
          <a:bodyPr anchorCtr="0" anchor="t" bIns="44425" lIns="90475" spcFirstLastPara="1" rIns="90475" wrap="square" tIns="44425">
            <a:normAutofit/>
          </a:bodyPr>
          <a:lstStyle/>
          <a:p>
            <a:pPr indent="-285750" lvl="0" marL="285750" rtl="0" algn="l">
              <a:lnSpc>
                <a:spcPct val="90000"/>
              </a:lnSpc>
              <a:spcBef>
                <a:spcPts val="0"/>
              </a:spcBef>
              <a:spcAft>
                <a:spcPts val="0"/>
              </a:spcAft>
              <a:buClr>
                <a:schemeClr val="dk1"/>
              </a:buClr>
              <a:buSzPts val="2400"/>
              <a:buFont typeface="Gill Sans"/>
              <a:buChar char="•"/>
            </a:pPr>
            <a:r>
              <a:rPr lang="en-US"/>
              <a:t>Referee</a:t>
            </a:r>
            <a:endParaRPr/>
          </a:p>
          <a:p>
            <a:pPr indent="-228600" lvl="1" marL="685800" rtl="0" algn="l">
              <a:lnSpc>
                <a:spcPct val="90000"/>
              </a:lnSpc>
              <a:spcBef>
                <a:spcPts val="660"/>
              </a:spcBef>
              <a:spcAft>
                <a:spcPts val="0"/>
              </a:spcAft>
              <a:buClr>
                <a:schemeClr val="dk1"/>
              </a:buClr>
              <a:buSzPts val="2200"/>
              <a:buFont typeface="Gill Sans"/>
              <a:buChar char="–"/>
            </a:pPr>
            <a:r>
              <a:rPr lang="en-US"/>
              <a:t>Manage protection, isolation, and sharing of resources</a:t>
            </a:r>
            <a:endParaRPr/>
          </a:p>
          <a:p>
            <a:pPr indent="-228600" lvl="2" marL="1143000" rtl="0" algn="l">
              <a:lnSpc>
                <a:spcPct val="90000"/>
              </a:lnSpc>
              <a:spcBef>
                <a:spcPts val="600"/>
              </a:spcBef>
              <a:spcAft>
                <a:spcPts val="0"/>
              </a:spcAft>
              <a:buClr>
                <a:schemeClr val="dk1"/>
              </a:buClr>
              <a:buSzPts val="2000"/>
              <a:buFont typeface="Gill Sans"/>
              <a:buChar char="»"/>
            </a:pPr>
            <a:r>
              <a:rPr lang="en-US"/>
              <a:t>Resource allocation and communication</a:t>
            </a:r>
            <a:endParaRPr/>
          </a:p>
          <a:p>
            <a:pPr indent="-285750" lvl="0" marL="285750" rtl="0" algn="l">
              <a:lnSpc>
                <a:spcPct val="90000"/>
              </a:lnSpc>
              <a:spcBef>
                <a:spcPts val="720"/>
              </a:spcBef>
              <a:spcAft>
                <a:spcPts val="0"/>
              </a:spcAft>
              <a:buClr>
                <a:schemeClr val="dk1"/>
              </a:buClr>
              <a:buSzPts val="2400"/>
              <a:buFont typeface="Gill Sans"/>
              <a:buChar char="•"/>
            </a:pPr>
            <a:r>
              <a:rPr lang="en-US"/>
              <a:t>Illusionist</a:t>
            </a:r>
            <a:endParaRPr/>
          </a:p>
          <a:p>
            <a:pPr indent="-228600" lvl="1" marL="685800" rtl="0" algn="l">
              <a:lnSpc>
                <a:spcPct val="90000"/>
              </a:lnSpc>
              <a:spcBef>
                <a:spcPts val="660"/>
              </a:spcBef>
              <a:spcAft>
                <a:spcPts val="0"/>
              </a:spcAft>
              <a:buClr>
                <a:schemeClr val="dk1"/>
              </a:buClr>
              <a:buSzPts val="2200"/>
              <a:buFont typeface="Gill Sans"/>
              <a:buChar char="–"/>
            </a:pPr>
            <a:r>
              <a:rPr lang="en-US"/>
              <a:t>Provide clean, easy-to-use abstractions of physical resources</a:t>
            </a:r>
            <a:endParaRPr/>
          </a:p>
          <a:p>
            <a:pPr indent="-228600" lvl="2" marL="1143000" rtl="0" algn="l">
              <a:lnSpc>
                <a:spcPct val="90000"/>
              </a:lnSpc>
              <a:spcBef>
                <a:spcPts val="600"/>
              </a:spcBef>
              <a:spcAft>
                <a:spcPts val="0"/>
              </a:spcAft>
              <a:buClr>
                <a:schemeClr val="dk1"/>
              </a:buClr>
              <a:buSzPts val="2000"/>
              <a:buFont typeface="Gill Sans"/>
              <a:buChar char="»"/>
            </a:pPr>
            <a:r>
              <a:rPr lang="en-US"/>
              <a:t>Infinite memory, dedicated machine</a:t>
            </a:r>
            <a:endParaRPr/>
          </a:p>
          <a:p>
            <a:pPr indent="-228600" lvl="2" marL="1143000" rtl="0" algn="l">
              <a:lnSpc>
                <a:spcPct val="90000"/>
              </a:lnSpc>
              <a:spcBef>
                <a:spcPts val="600"/>
              </a:spcBef>
              <a:spcAft>
                <a:spcPts val="0"/>
              </a:spcAft>
              <a:buClr>
                <a:schemeClr val="dk1"/>
              </a:buClr>
              <a:buSzPts val="2000"/>
              <a:buFont typeface="Gill Sans"/>
              <a:buChar char="»"/>
            </a:pPr>
            <a:r>
              <a:rPr lang="en-US"/>
              <a:t>Higher level objects: files, users, messages</a:t>
            </a:r>
            <a:endParaRPr/>
          </a:p>
          <a:p>
            <a:pPr indent="-228600" lvl="2" marL="1143000" rtl="0" algn="l">
              <a:lnSpc>
                <a:spcPct val="90000"/>
              </a:lnSpc>
              <a:spcBef>
                <a:spcPts val="600"/>
              </a:spcBef>
              <a:spcAft>
                <a:spcPts val="0"/>
              </a:spcAft>
              <a:buClr>
                <a:schemeClr val="dk1"/>
              </a:buClr>
              <a:buSzPts val="2000"/>
              <a:buFont typeface="Gill Sans"/>
              <a:buChar char="»"/>
            </a:pPr>
            <a:r>
              <a:rPr lang="en-US"/>
              <a:t>Masking limitations, virtualization</a:t>
            </a:r>
            <a:endParaRPr/>
          </a:p>
          <a:p>
            <a:pPr indent="-285750" lvl="0" marL="285750" rtl="0" algn="l">
              <a:lnSpc>
                <a:spcPct val="90000"/>
              </a:lnSpc>
              <a:spcBef>
                <a:spcPts val="720"/>
              </a:spcBef>
              <a:spcAft>
                <a:spcPts val="0"/>
              </a:spcAft>
              <a:buClr>
                <a:schemeClr val="dk1"/>
              </a:buClr>
              <a:buSzPts val="2400"/>
              <a:buFont typeface="Gill Sans"/>
              <a:buChar char="•"/>
            </a:pPr>
            <a:r>
              <a:rPr lang="en-US"/>
              <a:t>Glue</a:t>
            </a:r>
            <a:endParaRPr/>
          </a:p>
          <a:p>
            <a:pPr indent="-228600" lvl="1" marL="685800" rtl="0" algn="l">
              <a:lnSpc>
                <a:spcPct val="90000"/>
              </a:lnSpc>
              <a:spcBef>
                <a:spcPts val="660"/>
              </a:spcBef>
              <a:spcAft>
                <a:spcPts val="0"/>
              </a:spcAft>
              <a:buClr>
                <a:schemeClr val="dk1"/>
              </a:buClr>
              <a:buSzPts val="2200"/>
              <a:buFont typeface="Gill Sans"/>
              <a:buChar char="–"/>
            </a:pPr>
            <a:r>
              <a:rPr lang="en-US"/>
              <a:t>Common services</a:t>
            </a:r>
            <a:endParaRPr/>
          </a:p>
          <a:p>
            <a:pPr indent="-228600" lvl="2" marL="1143000" rtl="0" algn="l">
              <a:lnSpc>
                <a:spcPct val="90000"/>
              </a:lnSpc>
              <a:spcBef>
                <a:spcPts val="600"/>
              </a:spcBef>
              <a:spcAft>
                <a:spcPts val="0"/>
              </a:spcAft>
              <a:buClr>
                <a:schemeClr val="dk1"/>
              </a:buClr>
              <a:buSzPts val="2000"/>
              <a:buFont typeface="Gill Sans"/>
              <a:buChar char="»"/>
            </a:pPr>
            <a:r>
              <a:rPr lang="en-US"/>
              <a:t>Storage, Window system, Networking</a:t>
            </a:r>
            <a:endParaRPr/>
          </a:p>
          <a:p>
            <a:pPr indent="-228600" lvl="2" marL="1143000" rtl="0" algn="l">
              <a:lnSpc>
                <a:spcPct val="90000"/>
              </a:lnSpc>
              <a:spcBef>
                <a:spcPts val="600"/>
              </a:spcBef>
              <a:spcAft>
                <a:spcPts val="0"/>
              </a:spcAft>
              <a:buClr>
                <a:schemeClr val="dk1"/>
              </a:buClr>
              <a:buSzPts val="2000"/>
              <a:buFont typeface="Gill Sans"/>
              <a:buChar char="»"/>
            </a:pPr>
            <a:r>
              <a:rPr lang="en-US"/>
              <a:t>Sharing, Authorization</a:t>
            </a:r>
            <a:endParaRPr/>
          </a:p>
          <a:p>
            <a:pPr indent="-228600" lvl="2" marL="1143000" rtl="0" algn="l">
              <a:lnSpc>
                <a:spcPct val="90000"/>
              </a:lnSpc>
              <a:spcBef>
                <a:spcPts val="600"/>
              </a:spcBef>
              <a:spcAft>
                <a:spcPts val="0"/>
              </a:spcAft>
              <a:buClr>
                <a:schemeClr val="dk1"/>
              </a:buClr>
              <a:buSzPts val="2000"/>
              <a:buFont typeface="Gill Sans"/>
              <a:buChar char="»"/>
            </a:pPr>
            <a:r>
              <a:rPr lang="en-US"/>
              <a:t>Look and feel</a:t>
            </a:r>
            <a:endParaRPr/>
          </a:p>
          <a:p>
            <a:pPr indent="-101600" lvl="2" marL="1143000" rtl="0" algn="l">
              <a:lnSpc>
                <a:spcPct val="90000"/>
              </a:lnSpc>
              <a:spcBef>
                <a:spcPts val="600"/>
              </a:spcBef>
              <a:spcAft>
                <a:spcPts val="0"/>
              </a:spcAft>
              <a:buClr>
                <a:schemeClr val="dk1"/>
              </a:buClr>
              <a:buSzPts val="2000"/>
              <a:buFont typeface="Gill Sans"/>
              <a:buNone/>
            </a:pPr>
            <a:r>
              <a:t/>
            </a:r>
            <a:endParaRPr/>
          </a:p>
        </p:txBody>
      </p:sp>
      <p:pic>
        <p:nvPicPr>
          <p:cNvPr id="1205" name="Google Shape;1205;p45"/>
          <p:cNvPicPr preferRelativeResize="0"/>
          <p:nvPr/>
        </p:nvPicPr>
        <p:blipFill rotWithShape="1">
          <a:blip r:embed="rId3">
            <a:alphaModFix/>
          </a:blip>
          <a:srcRect b="0" l="0" r="0" t="0"/>
          <a:stretch/>
        </p:blipFill>
        <p:spPr>
          <a:xfrm>
            <a:off x="676835" y="3044573"/>
            <a:ext cx="1291665" cy="1066800"/>
          </a:xfrm>
          <a:prstGeom prst="rect">
            <a:avLst/>
          </a:prstGeom>
          <a:noFill/>
          <a:ln>
            <a:noFill/>
          </a:ln>
        </p:spPr>
      </p:pic>
      <p:pic>
        <p:nvPicPr>
          <p:cNvPr id="1206" name="Google Shape;1206;p45"/>
          <p:cNvPicPr preferRelativeResize="0"/>
          <p:nvPr/>
        </p:nvPicPr>
        <p:blipFill rotWithShape="1">
          <a:blip r:embed="rId4">
            <a:alphaModFix/>
          </a:blip>
          <a:srcRect b="0" l="0" r="0" t="0"/>
          <a:stretch/>
        </p:blipFill>
        <p:spPr>
          <a:xfrm>
            <a:off x="404208" y="1634836"/>
            <a:ext cx="1411469" cy="1130300"/>
          </a:xfrm>
          <a:prstGeom prst="rect">
            <a:avLst/>
          </a:prstGeom>
          <a:noFill/>
          <a:ln>
            <a:noFill/>
          </a:ln>
        </p:spPr>
      </p:pic>
      <p:pic>
        <p:nvPicPr>
          <p:cNvPr id="1207" name="Google Shape;1207;p45"/>
          <p:cNvPicPr preferRelativeResize="0"/>
          <p:nvPr/>
        </p:nvPicPr>
        <p:blipFill rotWithShape="1">
          <a:blip r:embed="rId5">
            <a:alphaModFix/>
          </a:blip>
          <a:srcRect b="0" l="0" r="0" t="0"/>
          <a:stretch/>
        </p:blipFill>
        <p:spPr>
          <a:xfrm>
            <a:off x="439807" y="5010113"/>
            <a:ext cx="1664252" cy="1117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46"/>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47"/>
          <p:cNvSpPr txBox="1"/>
          <p:nvPr>
            <p:ph type="title"/>
          </p:nvPr>
        </p:nvSpPr>
        <p:spPr>
          <a:xfrm>
            <a:off x="1219200" y="25908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CS 162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48"/>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Why take CS162?</a:t>
            </a:r>
            <a:endParaRPr/>
          </a:p>
        </p:txBody>
      </p:sp>
      <p:sp>
        <p:nvSpPr>
          <p:cNvPr id="1223" name="Google Shape;1223;p48"/>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Some of you will actually design and build operating systems or components of them.</a:t>
            </a:r>
            <a:endParaRPr/>
          </a:p>
          <a:p>
            <a:pPr indent="-228600" lvl="1" marL="685800" rtl="0" algn="l">
              <a:lnSpc>
                <a:spcPct val="90000"/>
              </a:lnSpc>
              <a:spcBef>
                <a:spcPts val="660"/>
              </a:spcBef>
              <a:spcAft>
                <a:spcPts val="0"/>
              </a:spcAft>
              <a:buClr>
                <a:schemeClr val="dk1"/>
              </a:buClr>
              <a:buSzPts val="2200"/>
              <a:buFont typeface="Gill Sans"/>
              <a:buChar char="–"/>
            </a:pPr>
            <a:r>
              <a:rPr lang="en-US"/>
              <a:t>Perhaps more now than ever</a:t>
            </a:r>
            <a:endParaRPr/>
          </a:p>
          <a:p>
            <a:pPr indent="-285750" lvl="0" marL="285750" rtl="0" algn="l">
              <a:lnSpc>
                <a:spcPct val="90000"/>
              </a:lnSpc>
              <a:spcBef>
                <a:spcPts val="720"/>
              </a:spcBef>
              <a:spcAft>
                <a:spcPts val="0"/>
              </a:spcAft>
              <a:buClr>
                <a:schemeClr val="dk1"/>
              </a:buClr>
              <a:buSzPts val="2400"/>
              <a:buFont typeface="Gill Sans"/>
              <a:buChar char="•"/>
            </a:pPr>
            <a:r>
              <a:rPr lang="en-US"/>
              <a:t>Many of you will create systems that utilize the core concepts in operating systems.</a:t>
            </a:r>
            <a:endParaRPr/>
          </a:p>
          <a:p>
            <a:pPr indent="-228600" lvl="1" marL="685800" rtl="0" algn="l">
              <a:lnSpc>
                <a:spcPct val="90000"/>
              </a:lnSpc>
              <a:spcBef>
                <a:spcPts val="660"/>
              </a:spcBef>
              <a:spcAft>
                <a:spcPts val="0"/>
              </a:spcAft>
              <a:buClr>
                <a:schemeClr val="dk1"/>
              </a:buClr>
              <a:buSzPts val="2200"/>
              <a:buFont typeface="Gill Sans"/>
              <a:buChar char="–"/>
            </a:pPr>
            <a:r>
              <a:rPr lang="en-US"/>
              <a:t>Whether you build software or hardware</a:t>
            </a:r>
            <a:endParaRPr/>
          </a:p>
          <a:p>
            <a:pPr indent="-228600" lvl="1" marL="685800" rtl="0" algn="l">
              <a:lnSpc>
                <a:spcPct val="90000"/>
              </a:lnSpc>
              <a:spcBef>
                <a:spcPts val="660"/>
              </a:spcBef>
              <a:spcAft>
                <a:spcPts val="0"/>
              </a:spcAft>
              <a:buClr>
                <a:schemeClr val="dk1"/>
              </a:buClr>
              <a:buSzPts val="2200"/>
              <a:buFont typeface="Gill Sans"/>
              <a:buChar char="–"/>
            </a:pPr>
            <a:r>
              <a:rPr lang="en-US"/>
              <a:t>The concepts and design patterns appear at many levels</a:t>
            </a:r>
            <a:endParaRPr/>
          </a:p>
          <a:p>
            <a:pPr indent="-285750" lvl="0" marL="285750" rtl="0" algn="l">
              <a:lnSpc>
                <a:spcPct val="90000"/>
              </a:lnSpc>
              <a:spcBef>
                <a:spcPts val="720"/>
              </a:spcBef>
              <a:spcAft>
                <a:spcPts val="0"/>
              </a:spcAft>
              <a:buClr>
                <a:schemeClr val="dk1"/>
              </a:buClr>
              <a:buSzPts val="2400"/>
              <a:buFont typeface="Gill Sans"/>
              <a:buChar char="•"/>
            </a:pPr>
            <a:r>
              <a:rPr lang="en-US"/>
              <a:t>All of you will build applications, etc. that utilize operating systems</a:t>
            </a:r>
            <a:endParaRPr/>
          </a:p>
          <a:p>
            <a:pPr indent="-228600" lvl="1" marL="685800" rtl="0" algn="l">
              <a:lnSpc>
                <a:spcPct val="90000"/>
              </a:lnSpc>
              <a:spcBef>
                <a:spcPts val="660"/>
              </a:spcBef>
              <a:spcAft>
                <a:spcPts val="0"/>
              </a:spcAft>
              <a:buClr>
                <a:schemeClr val="dk1"/>
              </a:buClr>
              <a:buSzPts val="2200"/>
              <a:buFont typeface="Gill Sans"/>
              <a:buChar char="–"/>
            </a:pPr>
            <a:r>
              <a:rPr lang="en-US"/>
              <a:t>The better you understand their design and implementation, the better use you’ll make of them.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49"/>
          <p:cNvSpPr txBox="1"/>
          <p:nvPr>
            <p:ph type="title"/>
          </p:nvPr>
        </p:nvSpPr>
        <p:spPr>
          <a:xfrm>
            <a:off x="2362201" y="290952"/>
            <a:ext cx="7292975" cy="31688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Intros - Natacha Crooks</a:t>
            </a:r>
            <a:endParaRPr/>
          </a:p>
        </p:txBody>
      </p:sp>
      <p:sp>
        <p:nvSpPr>
          <p:cNvPr id="1229" name="Google Shape;1229;p49"/>
          <p:cNvSpPr txBox="1"/>
          <p:nvPr>
            <p:ph idx="1" type="body"/>
          </p:nvPr>
        </p:nvSpPr>
        <p:spPr>
          <a:xfrm>
            <a:off x="533400" y="723638"/>
            <a:ext cx="11430000" cy="6134362"/>
          </a:xfrm>
          <a:prstGeom prst="rect">
            <a:avLst/>
          </a:prstGeom>
          <a:noFill/>
          <a:ln>
            <a:noFill/>
          </a:ln>
        </p:spPr>
        <p:txBody>
          <a:bodyPr anchorCtr="0" anchor="t" bIns="44425" lIns="90475" spcFirstLastPara="1" rIns="90475" wrap="square" tIns="44425">
            <a:normAutofit/>
          </a:bodyPr>
          <a:lstStyle/>
          <a:p>
            <a:pPr indent="-285750" lvl="0" marL="285750" rtl="0" algn="l">
              <a:lnSpc>
                <a:spcPct val="90000"/>
              </a:lnSpc>
              <a:spcBef>
                <a:spcPts val="0"/>
              </a:spcBef>
              <a:spcAft>
                <a:spcPts val="0"/>
              </a:spcAft>
              <a:buClr>
                <a:schemeClr val="dk1"/>
              </a:buClr>
              <a:buSzPts val="2400"/>
              <a:buFont typeface="Gill Sans"/>
              <a:buChar char="•"/>
            </a:pPr>
            <a:r>
              <a:rPr lang="en-US"/>
              <a:t>Assistant Professor in the Data Science and Foundation Group, EECS</a:t>
            </a:r>
            <a:endParaRPr/>
          </a:p>
          <a:p>
            <a:pPr indent="-228600" lvl="1" marL="685800" rtl="0" algn="l">
              <a:lnSpc>
                <a:spcPct val="90000"/>
              </a:lnSpc>
              <a:spcBef>
                <a:spcPts val="600"/>
              </a:spcBef>
              <a:spcAft>
                <a:spcPts val="0"/>
              </a:spcAft>
              <a:buClr>
                <a:schemeClr val="dk1"/>
              </a:buClr>
              <a:buSzPts val="2000"/>
              <a:buFont typeface="Gill Sans"/>
              <a:buChar char="–"/>
            </a:pPr>
            <a:r>
              <a:rPr lang="en-US" sz="2000"/>
              <a:t>PhD from UT Austin in 2019</a:t>
            </a:r>
            <a:endParaRPr sz="2000"/>
          </a:p>
          <a:p>
            <a:pPr indent="-228600" lvl="1" marL="685800" rtl="0" algn="l">
              <a:lnSpc>
                <a:spcPct val="90000"/>
              </a:lnSpc>
              <a:spcBef>
                <a:spcPts val="600"/>
              </a:spcBef>
              <a:spcAft>
                <a:spcPts val="0"/>
              </a:spcAft>
              <a:buClr>
                <a:schemeClr val="dk1"/>
              </a:buClr>
              <a:buSzPts val="2000"/>
              <a:buFont typeface="Gill Sans"/>
              <a:buChar char="–"/>
            </a:pPr>
            <a:r>
              <a:rPr lang="en-US" sz="2000"/>
              <a:t>Started in 2020, no physical office yet … </a:t>
            </a:r>
            <a:endParaRPr sz="2000"/>
          </a:p>
          <a:p>
            <a:pPr indent="0" lvl="0" marL="685800" rtl="0" algn="l">
              <a:lnSpc>
                <a:spcPct val="90000"/>
              </a:lnSpc>
              <a:spcBef>
                <a:spcPts val="600"/>
              </a:spcBef>
              <a:spcAft>
                <a:spcPts val="0"/>
              </a:spcAft>
              <a:buNone/>
            </a:pPr>
            <a:r>
              <a:t/>
            </a:r>
            <a:endParaRPr sz="2000"/>
          </a:p>
          <a:p>
            <a:pPr indent="-285750" lvl="0" marL="285750" rtl="0" algn="l">
              <a:lnSpc>
                <a:spcPct val="90000"/>
              </a:lnSpc>
              <a:spcBef>
                <a:spcPts val="720"/>
              </a:spcBef>
              <a:spcAft>
                <a:spcPts val="0"/>
              </a:spcAft>
              <a:buClr>
                <a:schemeClr val="dk1"/>
              </a:buClr>
              <a:buSzPts val="2400"/>
              <a:buFont typeface="Gill Sans"/>
              <a:buChar char="•"/>
            </a:pPr>
            <a:r>
              <a:rPr lang="en-US"/>
              <a:t>Research Areas</a:t>
            </a:r>
            <a:endParaRPr/>
          </a:p>
          <a:p>
            <a:pPr indent="-228600" lvl="1" marL="685800" rtl="0" algn="l">
              <a:lnSpc>
                <a:spcPct val="90000"/>
              </a:lnSpc>
              <a:spcBef>
                <a:spcPts val="600"/>
              </a:spcBef>
              <a:spcAft>
                <a:spcPts val="0"/>
              </a:spcAft>
              <a:buClr>
                <a:schemeClr val="dk1"/>
              </a:buClr>
              <a:buSzPts val="2000"/>
              <a:buFont typeface="Gill Sans"/>
              <a:buChar char="–"/>
            </a:pPr>
            <a:r>
              <a:rPr lang="en-US" sz="2000"/>
              <a:t>Distributed Systems, Databases, and Privacy-Preserving Systems </a:t>
            </a:r>
            <a:endParaRPr sz="2000"/>
          </a:p>
          <a:p>
            <a:pPr indent="0" lvl="0" marL="0" rtl="0" algn="l">
              <a:lnSpc>
                <a:spcPct val="90000"/>
              </a:lnSpc>
              <a:spcBef>
                <a:spcPts val="72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Running Systems at Internet Scale</a:t>
            </a:r>
            <a:endParaRPr/>
          </a:p>
        </p:txBody>
      </p:sp>
      <p:pic>
        <p:nvPicPr>
          <p:cNvPr id="147" name="Google Shape;147;p5"/>
          <p:cNvPicPr preferRelativeResize="0"/>
          <p:nvPr/>
        </p:nvPicPr>
        <p:blipFill rotWithShape="1">
          <a:blip r:embed="rId3">
            <a:alphaModFix/>
          </a:blip>
          <a:srcRect b="0" l="0" r="0" t="0"/>
          <a:stretch/>
        </p:blipFill>
        <p:spPr>
          <a:xfrm>
            <a:off x="1981200" y="1188346"/>
            <a:ext cx="8393007" cy="4563422"/>
          </a:xfrm>
          <a:prstGeom prst="rect">
            <a:avLst/>
          </a:prstGeom>
          <a:noFill/>
          <a:ln>
            <a:noFill/>
          </a:ln>
        </p:spPr>
      </p:pic>
      <p:sp>
        <p:nvSpPr>
          <p:cNvPr id="148" name="Google Shape;148;p5"/>
          <p:cNvSpPr txBox="1"/>
          <p:nvPr/>
        </p:nvSpPr>
        <p:spPr>
          <a:xfrm>
            <a:off x="2304696" y="5747167"/>
            <a:ext cx="7543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dk1"/>
                </a:solidFill>
                <a:latin typeface="Gill Sans"/>
                <a:ea typeface="Gill Sans"/>
                <a:cs typeface="Gill Sans"/>
                <a:sym typeface="Gill Sans"/>
              </a:rPr>
              <a:t>1969</a:t>
            </a:r>
            <a:endParaRPr/>
          </a:p>
        </p:txBody>
      </p:sp>
      <p:sp>
        <p:nvSpPr>
          <p:cNvPr id="149" name="Google Shape;149;p5"/>
          <p:cNvSpPr txBox="1"/>
          <p:nvPr/>
        </p:nvSpPr>
        <p:spPr>
          <a:xfrm>
            <a:off x="2944257" y="5757446"/>
            <a:ext cx="77814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1974</a:t>
            </a:r>
            <a:endParaRPr/>
          </a:p>
        </p:txBody>
      </p:sp>
      <p:pic>
        <p:nvPicPr>
          <p:cNvPr id="150" name="Google Shape;150;p5"/>
          <p:cNvPicPr preferRelativeResize="0"/>
          <p:nvPr/>
        </p:nvPicPr>
        <p:blipFill rotWithShape="1">
          <a:blip r:embed="rId4">
            <a:alphaModFix/>
          </a:blip>
          <a:srcRect b="0" l="0" r="0" t="0"/>
          <a:stretch/>
        </p:blipFill>
        <p:spPr>
          <a:xfrm>
            <a:off x="2254203" y="4376460"/>
            <a:ext cx="681262" cy="619758"/>
          </a:xfrm>
          <a:prstGeom prst="rect">
            <a:avLst/>
          </a:prstGeom>
          <a:noFill/>
          <a:ln>
            <a:noFill/>
          </a:ln>
        </p:spPr>
      </p:pic>
      <p:sp>
        <p:nvSpPr>
          <p:cNvPr id="151" name="Google Shape;151;p5"/>
          <p:cNvSpPr txBox="1"/>
          <p:nvPr/>
        </p:nvSpPr>
        <p:spPr>
          <a:xfrm>
            <a:off x="4709501" y="5724532"/>
            <a:ext cx="6386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1990</a:t>
            </a:r>
            <a:endParaRPr/>
          </a:p>
        </p:txBody>
      </p:sp>
      <p:cxnSp>
        <p:nvCxnSpPr>
          <p:cNvPr id="152" name="Google Shape;152;p5"/>
          <p:cNvCxnSpPr/>
          <p:nvPr/>
        </p:nvCxnSpPr>
        <p:spPr>
          <a:xfrm rot="10800000">
            <a:off x="2605781" y="1718973"/>
            <a:ext cx="10553" cy="3277245"/>
          </a:xfrm>
          <a:prstGeom prst="straightConnector1">
            <a:avLst/>
          </a:prstGeom>
          <a:noFill/>
          <a:ln cap="flat" cmpd="sng" w="1905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cxnSp>
        <p:nvCxnSpPr>
          <p:cNvPr id="153" name="Google Shape;153;p5"/>
          <p:cNvCxnSpPr/>
          <p:nvPr/>
        </p:nvCxnSpPr>
        <p:spPr>
          <a:xfrm rot="10800000">
            <a:off x="3220024" y="1655356"/>
            <a:ext cx="1" cy="3340863"/>
          </a:xfrm>
          <a:prstGeom prst="straightConnector1">
            <a:avLst/>
          </a:prstGeom>
          <a:noFill/>
          <a:ln cap="flat" cmpd="sng" w="1905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54" name="Google Shape;154;p5"/>
          <p:cNvSpPr/>
          <p:nvPr/>
        </p:nvSpPr>
        <p:spPr>
          <a:xfrm rot="-5400000">
            <a:off x="2334458" y="2678995"/>
            <a:ext cx="210413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chemeClr val="dk1"/>
                </a:solidFill>
                <a:latin typeface="Gill Sans"/>
                <a:ea typeface="Gill Sans"/>
                <a:cs typeface="Gill Sans"/>
                <a:sym typeface="Gill Sans"/>
              </a:rPr>
              <a:t>RFC 675 TCP/IP</a:t>
            </a:r>
            <a:endParaRPr b="1" sz="2000">
              <a:solidFill>
                <a:schemeClr val="dk1"/>
              </a:solidFill>
              <a:latin typeface="Gill Sans"/>
              <a:ea typeface="Gill Sans"/>
              <a:cs typeface="Gill Sans"/>
              <a:sym typeface="Gill Sans"/>
            </a:endParaRPr>
          </a:p>
        </p:txBody>
      </p:sp>
      <p:sp>
        <p:nvSpPr>
          <p:cNvPr id="155" name="Google Shape;155;p5"/>
          <p:cNvSpPr txBox="1"/>
          <p:nvPr/>
        </p:nvSpPr>
        <p:spPr>
          <a:xfrm rot="-5400000">
            <a:off x="2221032" y="2874164"/>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ARPANet</a:t>
            </a:r>
            <a:endParaRPr b="1" sz="1800">
              <a:solidFill>
                <a:schemeClr val="dk1"/>
              </a:solidFill>
              <a:latin typeface="Gill Sans"/>
              <a:ea typeface="Gill Sans"/>
              <a:cs typeface="Gill Sans"/>
              <a:sym typeface="Gill Sans"/>
            </a:endParaRPr>
          </a:p>
        </p:txBody>
      </p:sp>
      <p:sp>
        <p:nvSpPr>
          <p:cNvPr id="156" name="Google Shape;156;p5"/>
          <p:cNvSpPr txBox="1"/>
          <p:nvPr/>
        </p:nvSpPr>
        <p:spPr>
          <a:xfrm>
            <a:off x="3934442" y="1610739"/>
            <a:ext cx="10310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Internet</a:t>
            </a:r>
            <a:endParaRPr/>
          </a:p>
        </p:txBody>
      </p:sp>
      <p:pic>
        <p:nvPicPr>
          <p:cNvPr id="157" name="Google Shape;157;p5"/>
          <p:cNvPicPr preferRelativeResize="0"/>
          <p:nvPr/>
        </p:nvPicPr>
        <p:blipFill rotWithShape="1">
          <a:blip r:embed="rId5">
            <a:alphaModFix/>
          </a:blip>
          <a:srcRect b="0" l="0" r="0" t="0"/>
          <a:stretch/>
        </p:blipFill>
        <p:spPr>
          <a:xfrm>
            <a:off x="5182586" y="3774782"/>
            <a:ext cx="1051033" cy="761999"/>
          </a:xfrm>
          <a:prstGeom prst="rect">
            <a:avLst/>
          </a:prstGeom>
          <a:noFill/>
          <a:ln>
            <a:noFill/>
          </a:ln>
        </p:spPr>
      </p:pic>
      <p:sp>
        <p:nvSpPr>
          <p:cNvPr id="158" name="Google Shape;158;p5"/>
          <p:cNvSpPr/>
          <p:nvPr/>
        </p:nvSpPr>
        <p:spPr>
          <a:xfrm rot="-5400000">
            <a:off x="4579493" y="2854038"/>
            <a:ext cx="11679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Gill Sans"/>
                <a:ea typeface="Gill Sans"/>
                <a:cs typeface="Gill Sans"/>
                <a:sym typeface="Gill Sans"/>
              </a:rPr>
              <a:t>HTTP</a:t>
            </a:r>
            <a:r>
              <a:rPr b="1" lang="en-US" sz="1800">
                <a:solidFill>
                  <a:schemeClr val="dk1"/>
                </a:solidFill>
                <a:latin typeface="Gill Sans"/>
                <a:ea typeface="Gill Sans"/>
                <a:cs typeface="Gill Sans"/>
                <a:sym typeface="Gill Sans"/>
              </a:rPr>
              <a:t> </a:t>
            </a:r>
            <a:r>
              <a:rPr b="1" lang="en-US" sz="1800" u="sng">
                <a:solidFill>
                  <a:schemeClr val="dk1"/>
                </a:solidFill>
                <a:latin typeface="Gill Sans"/>
                <a:ea typeface="Gill Sans"/>
                <a:cs typeface="Gill Sans"/>
                <a:sym typeface="Gill Sans"/>
                <a:hlinkClick r:id="rId6">
                  <a:extLst>
                    <a:ext uri="{A12FA001-AC4F-418D-AE19-62706E023703}">
                      <ahyp:hlinkClr val="tx"/>
                    </a:ext>
                  </a:extLst>
                </a:hlinkClick>
              </a:rPr>
              <a:t>0.9</a:t>
            </a:r>
            <a:endParaRPr b="1" sz="1800">
              <a:solidFill>
                <a:schemeClr val="dk1"/>
              </a:solidFill>
              <a:latin typeface="Gill Sans"/>
              <a:ea typeface="Gill Sans"/>
              <a:cs typeface="Gill Sans"/>
              <a:sym typeface="Gill Sans"/>
            </a:endParaRPr>
          </a:p>
        </p:txBody>
      </p:sp>
      <p:cxnSp>
        <p:nvCxnSpPr>
          <p:cNvPr id="159" name="Google Shape;159;p5"/>
          <p:cNvCxnSpPr/>
          <p:nvPr/>
        </p:nvCxnSpPr>
        <p:spPr>
          <a:xfrm rot="10800000">
            <a:off x="4947176" y="1655356"/>
            <a:ext cx="1" cy="3300627"/>
          </a:xfrm>
          <a:prstGeom prst="straightConnector1">
            <a:avLst/>
          </a:prstGeom>
          <a:noFill/>
          <a:ln cap="flat" cmpd="sng" w="19050">
            <a:solidFill>
              <a:schemeClr val="accent1"/>
            </a:solidFill>
            <a:prstDash val="dot"/>
            <a:round/>
            <a:headEnd len="sm" w="sm" type="none"/>
            <a:tailEnd len="sm" w="sm" type="none"/>
          </a:ln>
          <a:effectLst>
            <a:outerShdw blurRad="40000" rotWithShape="0" dir="5400000" dist="20000">
              <a:srgbClr val="000000">
                <a:alpha val="37647"/>
              </a:srgbClr>
            </a:outerShdw>
          </a:effectLst>
        </p:spPr>
      </p:cxnSp>
      <p:sp>
        <p:nvSpPr>
          <p:cNvPr id="160" name="Google Shape;160;p5"/>
          <p:cNvSpPr txBox="1"/>
          <p:nvPr/>
        </p:nvSpPr>
        <p:spPr>
          <a:xfrm>
            <a:off x="5699244" y="1655356"/>
            <a:ext cx="8386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WWW</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50"/>
          <p:cNvSpPr txBox="1"/>
          <p:nvPr>
            <p:ph type="title"/>
          </p:nvPr>
        </p:nvSpPr>
        <p:spPr>
          <a:xfrm>
            <a:off x="2362201" y="290952"/>
            <a:ext cx="7292975" cy="31688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Intros - Anthony D. Joseph</a:t>
            </a:r>
            <a:endParaRPr/>
          </a:p>
        </p:txBody>
      </p:sp>
      <p:sp>
        <p:nvSpPr>
          <p:cNvPr id="1235" name="Google Shape;1235;p50"/>
          <p:cNvSpPr txBox="1"/>
          <p:nvPr>
            <p:ph idx="1" type="body"/>
          </p:nvPr>
        </p:nvSpPr>
        <p:spPr>
          <a:xfrm>
            <a:off x="533400" y="723638"/>
            <a:ext cx="11430000" cy="6134362"/>
          </a:xfrm>
          <a:prstGeom prst="rect">
            <a:avLst/>
          </a:prstGeom>
          <a:noFill/>
          <a:ln>
            <a:noFill/>
          </a:ln>
        </p:spPr>
        <p:txBody>
          <a:bodyPr anchorCtr="0" anchor="t" bIns="44425" lIns="90475" spcFirstLastPara="1" rIns="90475" wrap="square" tIns="44425">
            <a:normAutofit/>
          </a:bodyPr>
          <a:lstStyle/>
          <a:p>
            <a:pPr indent="-285750" lvl="0" marL="285750" rtl="0" algn="l">
              <a:lnSpc>
                <a:spcPct val="90000"/>
              </a:lnSpc>
              <a:spcBef>
                <a:spcPts val="0"/>
              </a:spcBef>
              <a:spcAft>
                <a:spcPts val="0"/>
              </a:spcAft>
              <a:buClr>
                <a:schemeClr val="dk1"/>
              </a:buClr>
              <a:buSzPts val="2400"/>
              <a:buFont typeface="Gill Sans"/>
              <a:buChar char="•"/>
            </a:pPr>
            <a:r>
              <a:rPr lang="en-US"/>
              <a:t>Chancellor’s Professor in Electrical Engineering and Computer Science</a:t>
            </a:r>
            <a:endParaRPr/>
          </a:p>
          <a:p>
            <a:pPr indent="-228600" lvl="1" marL="685800" rtl="0" algn="l">
              <a:lnSpc>
                <a:spcPct val="90000"/>
              </a:lnSpc>
              <a:spcBef>
                <a:spcPts val="600"/>
              </a:spcBef>
              <a:spcAft>
                <a:spcPts val="0"/>
              </a:spcAft>
              <a:buClr>
                <a:schemeClr val="dk1"/>
              </a:buClr>
              <a:buSzPts val="2000"/>
              <a:buFont typeface="Gill Sans"/>
              <a:buChar char="–"/>
            </a:pPr>
            <a:r>
              <a:rPr lang="en-US" sz="2000"/>
              <a:t>465 Soda Hall (RISE Lab), </a:t>
            </a:r>
            <a:r>
              <a:rPr lang="en-US" sz="2000" u="sng">
                <a:solidFill>
                  <a:schemeClr val="hlink"/>
                </a:solidFill>
                <a:hlinkClick r:id="rId3"/>
              </a:rPr>
              <a:t>http://www.cs.berkeley.edu/~adj/</a:t>
            </a:r>
            <a:endParaRPr sz="2000"/>
          </a:p>
          <a:p>
            <a:pPr indent="-228600" lvl="1" marL="685800" rtl="0" algn="l">
              <a:lnSpc>
                <a:spcPct val="90000"/>
              </a:lnSpc>
              <a:spcBef>
                <a:spcPts val="600"/>
              </a:spcBef>
              <a:spcAft>
                <a:spcPts val="0"/>
              </a:spcAft>
              <a:buClr>
                <a:schemeClr val="dk1"/>
              </a:buClr>
              <a:buSzPts val="2000"/>
              <a:buFont typeface="Gill Sans"/>
              <a:buChar char="–"/>
            </a:pPr>
            <a:r>
              <a:rPr lang="en-US" sz="2000"/>
              <a:t>Campus Cyber-Risk Responsible Executive, co-chair EECS dept IT committee</a:t>
            </a:r>
            <a:endParaRPr/>
          </a:p>
          <a:p>
            <a:pPr indent="-285750" lvl="0" marL="285750" rtl="0" algn="l">
              <a:lnSpc>
                <a:spcPct val="90000"/>
              </a:lnSpc>
              <a:spcBef>
                <a:spcPts val="720"/>
              </a:spcBef>
              <a:spcAft>
                <a:spcPts val="0"/>
              </a:spcAft>
              <a:buClr>
                <a:schemeClr val="dk1"/>
              </a:buClr>
              <a:buSzPts val="2400"/>
              <a:buFont typeface="Gill Sans"/>
              <a:buChar char="•"/>
            </a:pPr>
            <a:r>
              <a:rPr lang="en-US"/>
              <a:t>Research areas:</a:t>
            </a:r>
            <a:endParaRPr/>
          </a:p>
          <a:p>
            <a:pPr indent="-228600" lvl="1" marL="685800" rtl="0" algn="l">
              <a:lnSpc>
                <a:spcPct val="90000"/>
              </a:lnSpc>
              <a:spcBef>
                <a:spcPts val="600"/>
              </a:spcBef>
              <a:spcAft>
                <a:spcPts val="0"/>
              </a:spcAft>
              <a:buClr>
                <a:schemeClr val="dk1"/>
              </a:buClr>
              <a:buSzPts val="2000"/>
              <a:buFont typeface="Gill Sans"/>
              <a:buChar char="–"/>
            </a:pPr>
            <a:r>
              <a:rPr lang="en-US" sz="2000"/>
              <a:t>Modin (drop-in Pandas replacement), Fog Robotics (edge computing), Cancer Genomics/Precision Medicine (ADAM/Apache Spark), Secure Machine Learning (SecML), DETER security testbed</a:t>
            </a:r>
            <a:endParaRPr/>
          </a:p>
          <a:p>
            <a:pPr indent="-228600" lvl="1" marL="685800" rtl="0" algn="l">
              <a:lnSpc>
                <a:spcPct val="90000"/>
              </a:lnSpc>
              <a:spcBef>
                <a:spcPts val="600"/>
              </a:spcBef>
              <a:spcAft>
                <a:spcPts val="0"/>
              </a:spcAft>
              <a:buClr>
                <a:schemeClr val="dk1"/>
              </a:buClr>
              <a:buSzPts val="2000"/>
              <a:buFont typeface="Gill Sans"/>
              <a:buChar char="–"/>
            </a:pPr>
            <a:r>
              <a:rPr lang="en-US" sz="2000"/>
              <a:t>Previous: Cloud computing (Apache Mesos), Peer-to-Peer networking (Tapestry), Mobile computing, Wireless/Cellular networking</a:t>
            </a:r>
            <a:endParaRPr/>
          </a:p>
          <a:p>
            <a:pPr indent="-285750" lvl="0" marL="285750" rtl="0" algn="l">
              <a:lnSpc>
                <a:spcPct val="90000"/>
              </a:lnSpc>
              <a:spcBef>
                <a:spcPts val="720"/>
              </a:spcBef>
              <a:spcAft>
                <a:spcPts val="0"/>
              </a:spcAft>
              <a:buClr>
                <a:schemeClr val="dk1"/>
              </a:buClr>
              <a:buSzPts val="2400"/>
              <a:buFont typeface="Gill Sans"/>
              <a:buChar char="•"/>
            </a:pPr>
            <a:r>
              <a:rPr lang="en-US"/>
              <a:t>Outside Activities</a:t>
            </a:r>
            <a:endParaRPr/>
          </a:p>
          <a:p>
            <a:pPr indent="-228600" lvl="1" marL="685800" rtl="0" algn="l">
              <a:lnSpc>
                <a:spcPct val="90000"/>
              </a:lnSpc>
              <a:spcBef>
                <a:spcPts val="600"/>
              </a:spcBef>
              <a:spcAft>
                <a:spcPts val="0"/>
              </a:spcAft>
              <a:buClr>
                <a:schemeClr val="dk1"/>
              </a:buClr>
              <a:buSzPts val="2000"/>
              <a:buFont typeface="Gill Sans"/>
              <a:buChar char="–"/>
            </a:pPr>
            <a:r>
              <a:rPr lang="en-US" sz="2000"/>
              <a:t>Big Data and Apache Spark BerkeleyX MOOCs (‘15/’16 &gt;240k students with &gt;11% finishing)</a:t>
            </a:r>
            <a:endParaRPr/>
          </a:p>
          <a:p>
            <a:pPr indent="-228600" lvl="1" marL="685800" rtl="0" algn="l">
              <a:lnSpc>
                <a:spcPct val="90000"/>
              </a:lnSpc>
              <a:spcBef>
                <a:spcPts val="600"/>
              </a:spcBef>
              <a:spcAft>
                <a:spcPts val="0"/>
              </a:spcAft>
              <a:buClr>
                <a:schemeClr val="dk1"/>
              </a:buClr>
              <a:buSzPts val="2000"/>
              <a:buFont typeface="Gill Sans"/>
              <a:buChar char="–"/>
            </a:pPr>
            <a:r>
              <a:rPr lang="en-US" sz="2000"/>
              <a:t>Unite Genomics co-founder (focused on rare diseases treatments)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gb756891c7d_2_4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CS162 TAs: Sections TBA</a:t>
            </a:r>
            <a:endParaRPr/>
          </a:p>
        </p:txBody>
      </p:sp>
      <p:grpSp>
        <p:nvGrpSpPr>
          <p:cNvPr id="1241" name="Google Shape;1241;gb756891c7d_2_47"/>
          <p:cNvGrpSpPr/>
          <p:nvPr/>
        </p:nvGrpSpPr>
        <p:grpSpPr>
          <a:xfrm>
            <a:off x="1600200" y="2169401"/>
            <a:ext cx="1994457" cy="2519197"/>
            <a:chOff x="285269" y="3500603"/>
            <a:chExt cx="1994457" cy="2519197"/>
          </a:xfrm>
        </p:grpSpPr>
        <p:sp>
          <p:nvSpPr>
            <p:cNvPr id="1242" name="Google Shape;1242;gb756891c7d_2_47"/>
            <p:cNvSpPr/>
            <p:nvPr/>
          </p:nvSpPr>
          <p:spPr>
            <a:xfrm>
              <a:off x="285269" y="5311914"/>
              <a:ext cx="1994457"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Gill Sans"/>
                  <a:ea typeface="Gill Sans"/>
                  <a:cs typeface="Gill Sans"/>
                  <a:sym typeface="Gill Sans"/>
                </a:rPr>
                <a:t>Akshat Gokhale</a:t>
              </a:r>
              <a:br>
                <a:rPr b="0" i="0" lang="en-US" sz="2000" u="none" cap="none" strike="noStrike">
                  <a:solidFill>
                    <a:schemeClr val="dk1"/>
                  </a:solidFill>
                  <a:latin typeface="Gill Sans"/>
                  <a:ea typeface="Gill Sans"/>
                  <a:cs typeface="Gill Sans"/>
                  <a:sym typeface="Gill Sans"/>
                </a:rPr>
              </a:br>
              <a:r>
                <a:rPr b="0" i="0" lang="en-US" sz="2000" u="none" cap="none" strike="noStrike">
                  <a:solidFill>
                    <a:schemeClr val="dk1"/>
                  </a:solidFill>
                  <a:latin typeface="Gill Sans"/>
                  <a:ea typeface="Gill Sans"/>
                  <a:cs typeface="Gill Sans"/>
                  <a:sym typeface="Gill Sans"/>
                </a:rPr>
                <a:t>(Head TA)</a:t>
              </a:r>
              <a:endParaRPr b="0" i="0" sz="2000" u="none" cap="none" strike="noStrike">
                <a:solidFill>
                  <a:schemeClr val="dk1"/>
                </a:solidFill>
                <a:latin typeface="Gill Sans"/>
                <a:ea typeface="Gill Sans"/>
                <a:cs typeface="Gill Sans"/>
                <a:sym typeface="Gill Sans"/>
              </a:endParaRPr>
            </a:p>
          </p:txBody>
        </p:sp>
        <p:pic>
          <p:nvPicPr>
            <p:cNvPr id="1243" name="Google Shape;1243;gb756891c7d_2_47"/>
            <p:cNvPicPr preferRelativeResize="0"/>
            <p:nvPr/>
          </p:nvPicPr>
          <p:blipFill rotWithShape="1">
            <a:blip r:embed="rId3">
              <a:alphaModFix/>
            </a:blip>
            <a:srcRect b="31200" l="6000" r="24800" t="-400"/>
            <a:stretch/>
          </p:blipFill>
          <p:spPr>
            <a:xfrm>
              <a:off x="368097" y="3500603"/>
              <a:ext cx="1828800" cy="1828800"/>
            </a:xfrm>
            <a:prstGeom prst="rect">
              <a:avLst/>
            </a:prstGeom>
            <a:noFill/>
            <a:ln>
              <a:noFill/>
            </a:ln>
          </p:spPr>
        </p:pic>
      </p:grpSp>
      <p:grpSp>
        <p:nvGrpSpPr>
          <p:cNvPr id="1244" name="Google Shape;1244;gb756891c7d_2_47"/>
          <p:cNvGrpSpPr/>
          <p:nvPr/>
        </p:nvGrpSpPr>
        <p:grpSpPr>
          <a:xfrm>
            <a:off x="4152403" y="1019990"/>
            <a:ext cx="1828800" cy="2177435"/>
            <a:chOff x="2917370" y="943790"/>
            <a:chExt cx="1828800" cy="2177435"/>
          </a:xfrm>
        </p:grpSpPr>
        <p:pic>
          <p:nvPicPr>
            <p:cNvPr id="1245" name="Google Shape;1245;gb756891c7d_2_47"/>
            <p:cNvPicPr preferRelativeResize="0"/>
            <p:nvPr/>
          </p:nvPicPr>
          <p:blipFill rotWithShape="1">
            <a:blip r:embed="rId4">
              <a:alphaModFix/>
            </a:blip>
            <a:srcRect b="34167" l="16552" r="23897" t="6282"/>
            <a:stretch/>
          </p:blipFill>
          <p:spPr>
            <a:xfrm>
              <a:off x="2917370" y="943790"/>
              <a:ext cx="1828800" cy="1828800"/>
            </a:xfrm>
            <a:prstGeom prst="rect">
              <a:avLst/>
            </a:prstGeom>
            <a:noFill/>
            <a:ln cap="flat" cmpd="sng" w="9525">
              <a:solidFill>
                <a:schemeClr val="dk1"/>
              </a:solidFill>
              <a:prstDash val="solid"/>
              <a:round/>
              <a:headEnd len="sm" w="sm" type="none"/>
              <a:tailEnd len="sm" w="sm" type="none"/>
            </a:ln>
          </p:spPr>
        </p:pic>
        <p:sp>
          <p:nvSpPr>
            <p:cNvPr id="1246" name="Google Shape;1246;gb756891c7d_2_47"/>
            <p:cNvSpPr/>
            <p:nvPr/>
          </p:nvSpPr>
          <p:spPr>
            <a:xfrm>
              <a:off x="3182395" y="2721115"/>
              <a:ext cx="129875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Gill Sans"/>
                  <a:ea typeface="Gill Sans"/>
                  <a:cs typeface="Gill Sans"/>
                  <a:sym typeface="Gill Sans"/>
                </a:rPr>
                <a:t>Alina Dan</a:t>
              </a:r>
              <a:endParaRPr/>
            </a:p>
          </p:txBody>
        </p:sp>
      </p:grpSp>
      <p:grpSp>
        <p:nvGrpSpPr>
          <p:cNvPr id="1247" name="Google Shape;1247;gb756891c7d_2_47"/>
          <p:cNvGrpSpPr/>
          <p:nvPr/>
        </p:nvGrpSpPr>
        <p:grpSpPr>
          <a:xfrm>
            <a:off x="8654137" y="1019990"/>
            <a:ext cx="1932453" cy="2177434"/>
            <a:chOff x="5140979" y="943791"/>
            <a:chExt cx="1932453" cy="2177434"/>
          </a:xfrm>
        </p:grpSpPr>
        <p:sp>
          <p:nvSpPr>
            <p:cNvPr id="1248" name="Google Shape;1248;gb756891c7d_2_47"/>
            <p:cNvSpPr/>
            <p:nvPr/>
          </p:nvSpPr>
          <p:spPr>
            <a:xfrm>
              <a:off x="5140979" y="2721115"/>
              <a:ext cx="1932453"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Gill Sans"/>
                  <a:ea typeface="Gill Sans"/>
                  <a:cs typeface="Gill Sans"/>
                  <a:sym typeface="Gill Sans"/>
                </a:rPr>
                <a:t>Eleanor Cawthon</a:t>
              </a:r>
              <a:endParaRPr/>
            </a:p>
          </p:txBody>
        </p:sp>
        <p:pic>
          <p:nvPicPr>
            <p:cNvPr id="1249" name="Google Shape;1249;gb756891c7d_2_47"/>
            <p:cNvPicPr preferRelativeResize="0"/>
            <p:nvPr/>
          </p:nvPicPr>
          <p:blipFill rotWithShape="1">
            <a:blip r:embed="rId5">
              <a:alphaModFix/>
            </a:blip>
            <a:srcRect b="0" l="0" r="0" t="0"/>
            <a:stretch/>
          </p:blipFill>
          <p:spPr>
            <a:xfrm>
              <a:off x="5192803" y="943791"/>
              <a:ext cx="1828800" cy="1828800"/>
            </a:xfrm>
            <a:prstGeom prst="rect">
              <a:avLst/>
            </a:prstGeom>
            <a:noFill/>
            <a:ln cap="flat" cmpd="sng" w="9525">
              <a:solidFill>
                <a:schemeClr val="dk1"/>
              </a:solidFill>
              <a:prstDash val="solid"/>
              <a:round/>
              <a:headEnd len="sm" w="sm" type="none"/>
              <a:tailEnd len="sm" w="sm" type="none"/>
            </a:ln>
          </p:spPr>
        </p:pic>
      </p:grpSp>
      <p:grpSp>
        <p:nvGrpSpPr>
          <p:cNvPr id="1250" name="Google Shape;1250;gb756891c7d_2_47"/>
          <p:cNvGrpSpPr/>
          <p:nvPr/>
        </p:nvGrpSpPr>
        <p:grpSpPr>
          <a:xfrm>
            <a:off x="6416633" y="1019990"/>
            <a:ext cx="1828800" cy="2177435"/>
            <a:chOff x="7752328" y="943790"/>
            <a:chExt cx="1828800" cy="2177435"/>
          </a:xfrm>
        </p:grpSpPr>
        <p:pic>
          <p:nvPicPr>
            <p:cNvPr id="1251" name="Google Shape;1251;gb756891c7d_2_47"/>
            <p:cNvPicPr preferRelativeResize="0"/>
            <p:nvPr/>
          </p:nvPicPr>
          <p:blipFill rotWithShape="1">
            <a:blip r:embed="rId6">
              <a:alphaModFix/>
            </a:blip>
            <a:srcRect b="26799" l="14800" r="14799" t="2800"/>
            <a:stretch/>
          </p:blipFill>
          <p:spPr>
            <a:xfrm>
              <a:off x="7752328" y="943790"/>
              <a:ext cx="1828800" cy="1828800"/>
            </a:xfrm>
            <a:prstGeom prst="rect">
              <a:avLst/>
            </a:prstGeom>
            <a:noFill/>
            <a:ln cap="flat" cmpd="sng" w="9525">
              <a:solidFill>
                <a:schemeClr val="dk1"/>
              </a:solidFill>
              <a:prstDash val="solid"/>
              <a:round/>
              <a:headEnd len="sm" w="sm" type="none"/>
              <a:tailEnd len="sm" w="sm" type="none"/>
            </a:ln>
          </p:spPr>
        </p:pic>
        <p:sp>
          <p:nvSpPr>
            <p:cNvPr id="1252" name="Google Shape;1252;gb756891c7d_2_47"/>
            <p:cNvSpPr/>
            <p:nvPr/>
          </p:nvSpPr>
          <p:spPr>
            <a:xfrm>
              <a:off x="7902377" y="2721115"/>
              <a:ext cx="1540806"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Gill Sans"/>
                  <a:ea typeface="Gill Sans"/>
                  <a:cs typeface="Gill Sans"/>
                  <a:sym typeface="Gill Sans"/>
                </a:rPr>
                <a:t>William Hsu</a:t>
              </a:r>
              <a:endParaRPr/>
            </a:p>
          </p:txBody>
        </p:sp>
      </p:grpSp>
      <p:grpSp>
        <p:nvGrpSpPr>
          <p:cNvPr id="1253" name="Google Shape;1253;gb756891c7d_2_47"/>
          <p:cNvGrpSpPr/>
          <p:nvPr/>
        </p:nvGrpSpPr>
        <p:grpSpPr>
          <a:xfrm>
            <a:off x="5267532" y="3581400"/>
            <a:ext cx="1911101" cy="2206824"/>
            <a:chOff x="2876223" y="3505200"/>
            <a:chExt cx="1911101" cy="2206824"/>
          </a:xfrm>
        </p:grpSpPr>
        <p:pic>
          <p:nvPicPr>
            <p:cNvPr id="1254" name="Google Shape;1254;gb756891c7d_2_47"/>
            <p:cNvPicPr preferRelativeResize="0"/>
            <p:nvPr/>
          </p:nvPicPr>
          <p:blipFill rotWithShape="1">
            <a:blip r:embed="rId7">
              <a:alphaModFix/>
            </a:blip>
            <a:srcRect b="39999" l="22349" r="19999" t="2350"/>
            <a:stretch/>
          </p:blipFill>
          <p:spPr>
            <a:xfrm>
              <a:off x="2917373" y="3505200"/>
              <a:ext cx="1828800" cy="1828800"/>
            </a:xfrm>
            <a:prstGeom prst="rect">
              <a:avLst/>
            </a:prstGeom>
            <a:noFill/>
            <a:ln cap="flat" cmpd="sng" w="9525">
              <a:solidFill>
                <a:schemeClr val="dk1"/>
              </a:solidFill>
              <a:prstDash val="solid"/>
              <a:round/>
              <a:headEnd len="sm" w="sm" type="none"/>
              <a:tailEnd len="sm" w="sm" type="none"/>
            </a:ln>
          </p:spPr>
        </p:pic>
        <p:sp>
          <p:nvSpPr>
            <p:cNvPr id="1255" name="Google Shape;1255;gb756891c7d_2_47"/>
            <p:cNvSpPr/>
            <p:nvPr/>
          </p:nvSpPr>
          <p:spPr>
            <a:xfrm>
              <a:off x="2876223" y="5311914"/>
              <a:ext cx="191110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Gill Sans"/>
                  <a:ea typeface="Gill Sans"/>
                  <a:cs typeface="Gill Sans"/>
                  <a:sym typeface="Gill Sans"/>
                </a:rPr>
                <a:t>Kevin Svetlitski</a:t>
              </a:r>
              <a:endParaRPr b="0" i="0" sz="2000" u="none" cap="none" strike="noStrike">
                <a:solidFill>
                  <a:schemeClr val="dk1"/>
                </a:solidFill>
                <a:latin typeface="Gill Sans"/>
                <a:ea typeface="Gill Sans"/>
                <a:cs typeface="Gill Sans"/>
                <a:sym typeface="Gill Sans"/>
              </a:endParaRPr>
            </a:p>
          </p:txBody>
        </p:sp>
      </p:grpSp>
      <p:grpSp>
        <p:nvGrpSpPr>
          <p:cNvPr id="1256" name="Google Shape;1256;gb756891c7d_2_47"/>
          <p:cNvGrpSpPr/>
          <p:nvPr/>
        </p:nvGrpSpPr>
        <p:grpSpPr>
          <a:xfrm>
            <a:off x="7559633" y="3581402"/>
            <a:ext cx="1828800" cy="2228910"/>
            <a:chOff x="5112131" y="3483114"/>
            <a:chExt cx="1828800" cy="2228910"/>
          </a:xfrm>
        </p:grpSpPr>
        <p:pic>
          <p:nvPicPr>
            <p:cNvPr id="1257" name="Google Shape;1257;gb756891c7d_2_47"/>
            <p:cNvPicPr preferRelativeResize="0"/>
            <p:nvPr/>
          </p:nvPicPr>
          <p:blipFill rotWithShape="1">
            <a:blip r:embed="rId8">
              <a:alphaModFix/>
            </a:blip>
            <a:srcRect b="2000" l="0" r="38800" t="36800"/>
            <a:stretch/>
          </p:blipFill>
          <p:spPr>
            <a:xfrm>
              <a:off x="5112131" y="3483114"/>
              <a:ext cx="1828800" cy="1828800"/>
            </a:xfrm>
            <a:prstGeom prst="rect">
              <a:avLst/>
            </a:prstGeom>
            <a:noFill/>
            <a:ln cap="flat" cmpd="sng" w="9525">
              <a:solidFill>
                <a:schemeClr val="dk1"/>
              </a:solidFill>
              <a:prstDash val="solid"/>
              <a:round/>
              <a:headEnd len="sm" w="sm" type="none"/>
              <a:tailEnd len="sm" w="sm" type="none"/>
            </a:ln>
          </p:spPr>
        </p:pic>
        <p:sp>
          <p:nvSpPr>
            <p:cNvPr id="1258" name="Google Shape;1258;gb756891c7d_2_47"/>
            <p:cNvSpPr/>
            <p:nvPr/>
          </p:nvSpPr>
          <p:spPr>
            <a:xfrm>
              <a:off x="5442633" y="5311914"/>
              <a:ext cx="112287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Gill Sans"/>
                  <a:ea typeface="Gill Sans"/>
                  <a:cs typeface="Gill Sans"/>
                  <a:sym typeface="Gill Sans"/>
                </a:rPr>
                <a:t>Allan Yu</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5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Enrollment</a:t>
            </a:r>
            <a:endParaRPr/>
          </a:p>
        </p:txBody>
      </p:sp>
      <p:sp>
        <p:nvSpPr>
          <p:cNvPr id="1264" name="Google Shape;1264;p52"/>
          <p:cNvSpPr txBox="1"/>
          <p:nvPr>
            <p:ph idx="1" type="body"/>
          </p:nvPr>
        </p:nvSpPr>
        <p:spPr>
          <a:xfrm>
            <a:off x="596900" y="697523"/>
            <a:ext cx="109982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85000"/>
              </a:lnSpc>
              <a:spcBef>
                <a:spcPts val="0"/>
              </a:spcBef>
              <a:spcAft>
                <a:spcPts val="0"/>
              </a:spcAft>
              <a:buClr>
                <a:srgbClr val="FF0000"/>
              </a:buClr>
              <a:buSzPts val="2400"/>
              <a:buFont typeface="Gill Sans"/>
              <a:buChar char="•"/>
            </a:pPr>
            <a:r>
              <a:rPr lang="en-US">
                <a:solidFill>
                  <a:srgbClr val="FF0000"/>
                </a:solidFill>
              </a:rPr>
              <a:t>Class has 310 limit</a:t>
            </a:r>
            <a:endParaRPr/>
          </a:p>
          <a:p>
            <a:pPr indent="-228600" lvl="1" marL="685800" rtl="0" algn="l">
              <a:lnSpc>
                <a:spcPct val="85000"/>
              </a:lnSpc>
              <a:spcBef>
                <a:spcPts val="660"/>
              </a:spcBef>
              <a:spcAft>
                <a:spcPts val="0"/>
              </a:spcAft>
              <a:buClr>
                <a:srgbClr val="FF0000"/>
              </a:buClr>
              <a:buSzPts val="2200"/>
              <a:buFont typeface="Gill Sans"/>
              <a:buChar char="–"/>
            </a:pPr>
            <a:r>
              <a:rPr lang="en-US">
                <a:solidFill>
                  <a:srgbClr val="FF0000"/>
                </a:solidFill>
              </a:rPr>
              <a:t>Unable to make class larger</a:t>
            </a:r>
            <a:endParaRPr/>
          </a:p>
          <a:p>
            <a:pPr indent="-285750" lvl="0" marL="285750" rtl="0" algn="l">
              <a:lnSpc>
                <a:spcPct val="85000"/>
              </a:lnSpc>
              <a:spcBef>
                <a:spcPts val="720"/>
              </a:spcBef>
              <a:spcAft>
                <a:spcPts val="0"/>
              </a:spcAft>
              <a:buClr>
                <a:srgbClr val="FF0000"/>
              </a:buClr>
              <a:buSzPts val="2400"/>
              <a:buFont typeface="Gill Sans"/>
              <a:buChar char="•"/>
            </a:pPr>
            <a:r>
              <a:rPr lang="en-US">
                <a:solidFill>
                  <a:srgbClr val="FF0000"/>
                </a:solidFill>
              </a:rPr>
              <a:t>This is an Early Drop Deadline course (January 29th)</a:t>
            </a:r>
            <a:endParaRPr/>
          </a:p>
          <a:p>
            <a:pPr indent="-228600" lvl="1" marL="685800" rtl="0" algn="l">
              <a:lnSpc>
                <a:spcPct val="85000"/>
              </a:lnSpc>
              <a:spcBef>
                <a:spcPts val="660"/>
              </a:spcBef>
              <a:spcAft>
                <a:spcPts val="0"/>
              </a:spcAft>
              <a:buClr>
                <a:schemeClr val="dk1"/>
              </a:buClr>
              <a:buSzPts val="2200"/>
              <a:buFont typeface="Gill Sans"/>
              <a:buChar char="–"/>
            </a:pPr>
            <a:r>
              <a:rPr lang="en-US"/>
              <a:t>If you are not serious about taking, please drop early </a:t>
            </a:r>
            <a:endParaRPr/>
          </a:p>
          <a:p>
            <a:pPr indent="-228600" lvl="1" marL="685800" rtl="0" algn="l">
              <a:lnSpc>
                <a:spcPct val="85000"/>
              </a:lnSpc>
              <a:spcBef>
                <a:spcPts val="660"/>
              </a:spcBef>
              <a:spcAft>
                <a:spcPts val="0"/>
              </a:spcAft>
              <a:buClr>
                <a:schemeClr val="dk1"/>
              </a:buClr>
              <a:buSzPts val="2200"/>
              <a:buFont typeface="Gill Sans"/>
              <a:buChar char="–"/>
            </a:pPr>
            <a:r>
              <a:rPr lang="en-US"/>
              <a:t>Department will continue to admit students as other students drop</a:t>
            </a:r>
            <a:endParaRPr/>
          </a:p>
          <a:p>
            <a:pPr indent="-228600" lvl="1" marL="685800" rtl="0" algn="l">
              <a:lnSpc>
                <a:spcPct val="85000"/>
              </a:lnSpc>
              <a:spcBef>
                <a:spcPts val="660"/>
              </a:spcBef>
              <a:spcAft>
                <a:spcPts val="0"/>
              </a:spcAft>
              <a:buClr>
                <a:schemeClr val="dk1"/>
              </a:buClr>
              <a:buSzPts val="2200"/>
              <a:buFont typeface="Gill Sans"/>
              <a:buChar char="–"/>
            </a:pPr>
            <a:r>
              <a:rPr lang="en-US"/>
              <a:t>Really hard to drop afterwards!  </a:t>
            </a:r>
            <a:endParaRPr/>
          </a:p>
          <a:p>
            <a:pPr indent="-228600" lvl="2" marL="1143000" rtl="0" algn="l">
              <a:lnSpc>
                <a:spcPct val="85000"/>
              </a:lnSpc>
              <a:spcBef>
                <a:spcPts val="600"/>
              </a:spcBef>
              <a:spcAft>
                <a:spcPts val="0"/>
              </a:spcAft>
              <a:buClr>
                <a:schemeClr val="dk1"/>
              </a:buClr>
              <a:buSzPts val="2000"/>
              <a:buFont typeface="Gill Sans"/>
              <a:buChar char="»"/>
            </a:pPr>
            <a:r>
              <a:rPr lang="en-US"/>
              <a:t>Don’t forget to keep up with work if you are still on the waitlist!</a:t>
            </a:r>
            <a:endParaRPr/>
          </a:p>
          <a:p>
            <a:pPr indent="-285750" lvl="0" marL="285750" rtl="0" algn="l">
              <a:lnSpc>
                <a:spcPct val="85000"/>
              </a:lnSpc>
              <a:spcBef>
                <a:spcPts val="720"/>
              </a:spcBef>
              <a:spcAft>
                <a:spcPts val="0"/>
              </a:spcAft>
              <a:buClr>
                <a:schemeClr val="dk1"/>
              </a:buClr>
              <a:buSzPts val="2400"/>
              <a:buFont typeface="Gill Sans"/>
              <a:buChar char="•"/>
            </a:pPr>
            <a:r>
              <a:rPr lang="en-US"/>
              <a:t>We are serious about requiring CAMERAs</a:t>
            </a:r>
            <a:endParaRPr/>
          </a:p>
          <a:p>
            <a:pPr indent="-228600" lvl="1" marL="685800" rtl="0" algn="l">
              <a:lnSpc>
                <a:spcPct val="85000"/>
              </a:lnSpc>
              <a:spcBef>
                <a:spcPts val="660"/>
              </a:spcBef>
              <a:spcAft>
                <a:spcPts val="0"/>
              </a:spcAft>
              <a:buClr>
                <a:schemeClr val="dk1"/>
              </a:buClr>
              <a:buSzPts val="2200"/>
              <a:buFont typeface="Gill Sans"/>
              <a:buChar char="–"/>
            </a:pPr>
            <a:r>
              <a:rPr lang="en-US"/>
              <a:t>Zoom proctoring of exams</a:t>
            </a:r>
            <a:endParaRPr/>
          </a:p>
          <a:p>
            <a:pPr indent="-228600" lvl="1" marL="685800" rtl="0" algn="l">
              <a:lnSpc>
                <a:spcPct val="85000"/>
              </a:lnSpc>
              <a:spcBef>
                <a:spcPts val="660"/>
              </a:spcBef>
              <a:spcAft>
                <a:spcPts val="0"/>
              </a:spcAft>
              <a:buClr>
                <a:schemeClr val="dk1"/>
              </a:buClr>
              <a:buSzPts val="2200"/>
              <a:buFont typeface="Gill Sans"/>
              <a:buChar char="–"/>
            </a:pPr>
            <a:r>
              <a:rPr lang="en-US"/>
              <a:t>Required sections, design reviews, interactions with your group (screen shots!)</a:t>
            </a:r>
            <a:endParaRPr/>
          </a:p>
          <a:p>
            <a:pPr indent="-228600" lvl="1" marL="685800" rtl="0" algn="l">
              <a:lnSpc>
                <a:spcPct val="85000"/>
              </a:lnSpc>
              <a:spcBef>
                <a:spcPts val="660"/>
              </a:spcBef>
              <a:spcAft>
                <a:spcPts val="0"/>
              </a:spcAft>
              <a:buClr>
                <a:schemeClr val="dk1"/>
              </a:buClr>
              <a:buSzPts val="2200"/>
              <a:buFont typeface="Gill Sans"/>
              <a:buChar char="–"/>
            </a:pPr>
            <a:r>
              <a:rPr lang="en-US"/>
              <a:t>This is part of keeping people from falling off into /dev/null in cyberspace!</a:t>
            </a:r>
            <a:endParaRPr/>
          </a:p>
          <a:p>
            <a:pPr indent="-285750" lvl="0" marL="285750" rtl="0" algn="l">
              <a:lnSpc>
                <a:spcPct val="85000"/>
              </a:lnSpc>
              <a:spcBef>
                <a:spcPts val="720"/>
              </a:spcBef>
              <a:spcAft>
                <a:spcPts val="0"/>
              </a:spcAft>
              <a:buClr>
                <a:schemeClr val="dk1"/>
              </a:buClr>
              <a:buSzPts val="2400"/>
              <a:buFont typeface="Gill Sans"/>
              <a:buChar char="•"/>
            </a:pPr>
            <a:r>
              <a:rPr lang="en-US"/>
              <a:t>On the waitlist/Concurrent enrollment ???</a:t>
            </a:r>
            <a:endParaRPr/>
          </a:p>
          <a:p>
            <a:pPr indent="-228600" lvl="1" marL="685800" rtl="0" algn="l">
              <a:lnSpc>
                <a:spcPct val="85000"/>
              </a:lnSpc>
              <a:spcBef>
                <a:spcPts val="660"/>
              </a:spcBef>
              <a:spcAft>
                <a:spcPts val="0"/>
              </a:spcAft>
              <a:buClr>
                <a:srgbClr val="FF0000"/>
              </a:buClr>
              <a:buSzPts val="2200"/>
              <a:buFont typeface="Gill Sans"/>
              <a:buChar char="–"/>
            </a:pPr>
            <a:r>
              <a:rPr lang="en-US">
                <a:solidFill>
                  <a:srgbClr val="FF0000"/>
                </a:solidFill>
              </a:rPr>
              <a:t>Unfortunately, we maxed out sections and TA Support</a:t>
            </a:r>
            <a:endParaRPr/>
          </a:p>
          <a:p>
            <a:pPr indent="-228600" lvl="1" marL="685800" rtl="0" algn="l">
              <a:lnSpc>
                <a:spcPct val="85000"/>
              </a:lnSpc>
              <a:spcBef>
                <a:spcPts val="660"/>
              </a:spcBef>
              <a:spcAft>
                <a:spcPts val="0"/>
              </a:spcAft>
              <a:buClr>
                <a:srgbClr val="FF0000"/>
              </a:buClr>
              <a:buSzPts val="2200"/>
              <a:buFont typeface="Gill Sans"/>
              <a:buChar char="–"/>
            </a:pPr>
            <a:r>
              <a:rPr lang="en-US">
                <a:solidFill>
                  <a:srgbClr val="FF0000"/>
                </a:solidFill>
              </a:rPr>
              <a:t>If people drop, we can move others off waitlist</a:t>
            </a:r>
            <a:endParaRPr/>
          </a:p>
          <a:p>
            <a:pPr indent="-228600" lvl="1" marL="685800" rtl="0" algn="l">
              <a:lnSpc>
                <a:spcPct val="85000"/>
              </a:lnSpc>
              <a:spcBef>
                <a:spcPts val="660"/>
              </a:spcBef>
              <a:spcAft>
                <a:spcPts val="0"/>
              </a:spcAft>
              <a:buClr>
                <a:srgbClr val="FF0000"/>
              </a:buClr>
              <a:buSzPts val="2200"/>
              <a:buFont typeface="Gill Sans"/>
              <a:buChar char="–"/>
            </a:pPr>
            <a:r>
              <a:rPr lang="en-US">
                <a:solidFill>
                  <a:srgbClr val="FF0000"/>
                </a:solidFill>
              </a:rPr>
              <a:t>Concurrent enrollment is after the waitlist</a:t>
            </a:r>
            <a:endParaRPr/>
          </a:p>
          <a:p>
            <a:pPr indent="-133350" lvl="0" marL="285750" rtl="0" algn="l">
              <a:lnSpc>
                <a:spcPct val="90000"/>
              </a:lnSpc>
              <a:spcBef>
                <a:spcPts val="720"/>
              </a:spcBef>
              <a:spcAft>
                <a:spcPts val="0"/>
              </a:spcAft>
              <a:buClr>
                <a:schemeClr val="dk1"/>
              </a:buClr>
              <a:buSzPts val="2400"/>
              <a:buFont typeface="Gill San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0" st="0"/>
                                            </p:txEl>
                                          </p:spTgt>
                                        </p:tgtEl>
                                        <p:attrNameLst>
                                          <p:attrName>style.visibility</p:attrName>
                                        </p:attrNameLst>
                                      </p:cBhvr>
                                      <p:to>
                                        <p:strVal val="visible"/>
                                      </p:to>
                                    </p:set>
                                    <p:anim calcmode="lin" valueType="num">
                                      <p:cBhvr additive="base">
                                        <p:cTn dur="500"/>
                                        <p:tgtEl>
                                          <p:spTgt spid="126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 st="1"/>
                                            </p:txEl>
                                          </p:spTgt>
                                        </p:tgtEl>
                                        <p:attrNameLst>
                                          <p:attrName>style.visibility</p:attrName>
                                        </p:attrNameLst>
                                      </p:cBhvr>
                                      <p:to>
                                        <p:strVal val="visible"/>
                                      </p:to>
                                    </p:set>
                                    <p:anim calcmode="lin" valueType="num">
                                      <p:cBhvr additive="base">
                                        <p:cTn dur="500"/>
                                        <p:tgtEl>
                                          <p:spTgt spid="126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2" st="2"/>
                                            </p:txEl>
                                          </p:spTgt>
                                        </p:tgtEl>
                                        <p:attrNameLst>
                                          <p:attrName>style.visibility</p:attrName>
                                        </p:attrNameLst>
                                      </p:cBhvr>
                                      <p:to>
                                        <p:strVal val="visible"/>
                                      </p:to>
                                    </p:set>
                                    <p:anim calcmode="lin" valueType="num">
                                      <p:cBhvr additive="base">
                                        <p:cTn dur="500"/>
                                        <p:tgtEl>
                                          <p:spTgt spid="126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3" st="3"/>
                                            </p:txEl>
                                          </p:spTgt>
                                        </p:tgtEl>
                                        <p:attrNameLst>
                                          <p:attrName>style.visibility</p:attrName>
                                        </p:attrNameLst>
                                      </p:cBhvr>
                                      <p:to>
                                        <p:strVal val="visible"/>
                                      </p:to>
                                    </p:set>
                                    <p:anim calcmode="lin" valueType="num">
                                      <p:cBhvr additive="base">
                                        <p:cTn dur="500"/>
                                        <p:tgtEl>
                                          <p:spTgt spid="126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4" st="4"/>
                                            </p:txEl>
                                          </p:spTgt>
                                        </p:tgtEl>
                                        <p:attrNameLst>
                                          <p:attrName>style.visibility</p:attrName>
                                        </p:attrNameLst>
                                      </p:cBhvr>
                                      <p:to>
                                        <p:strVal val="visible"/>
                                      </p:to>
                                    </p:set>
                                    <p:anim calcmode="lin" valueType="num">
                                      <p:cBhvr additive="base">
                                        <p:cTn dur="500"/>
                                        <p:tgtEl>
                                          <p:spTgt spid="126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5" st="5"/>
                                            </p:txEl>
                                          </p:spTgt>
                                        </p:tgtEl>
                                        <p:attrNameLst>
                                          <p:attrName>style.visibility</p:attrName>
                                        </p:attrNameLst>
                                      </p:cBhvr>
                                      <p:to>
                                        <p:strVal val="visible"/>
                                      </p:to>
                                    </p:set>
                                    <p:anim calcmode="lin" valueType="num">
                                      <p:cBhvr additive="base">
                                        <p:cTn dur="500"/>
                                        <p:tgtEl>
                                          <p:spTgt spid="126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6" st="6"/>
                                            </p:txEl>
                                          </p:spTgt>
                                        </p:tgtEl>
                                        <p:attrNameLst>
                                          <p:attrName>style.visibility</p:attrName>
                                        </p:attrNameLst>
                                      </p:cBhvr>
                                      <p:to>
                                        <p:strVal val="visible"/>
                                      </p:to>
                                    </p:set>
                                    <p:anim calcmode="lin" valueType="num">
                                      <p:cBhvr additive="base">
                                        <p:cTn dur="500"/>
                                        <p:tgtEl>
                                          <p:spTgt spid="126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7" st="7"/>
                                            </p:txEl>
                                          </p:spTgt>
                                        </p:tgtEl>
                                        <p:attrNameLst>
                                          <p:attrName>style.visibility</p:attrName>
                                        </p:attrNameLst>
                                      </p:cBhvr>
                                      <p:to>
                                        <p:strVal val="visible"/>
                                      </p:to>
                                    </p:set>
                                    <p:anim calcmode="lin" valueType="num">
                                      <p:cBhvr additive="base">
                                        <p:cTn dur="500"/>
                                        <p:tgtEl>
                                          <p:spTgt spid="126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8" st="8"/>
                                            </p:txEl>
                                          </p:spTgt>
                                        </p:tgtEl>
                                        <p:attrNameLst>
                                          <p:attrName>style.visibility</p:attrName>
                                        </p:attrNameLst>
                                      </p:cBhvr>
                                      <p:to>
                                        <p:strVal val="visible"/>
                                      </p:to>
                                    </p:set>
                                    <p:anim calcmode="lin" valueType="num">
                                      <p:cBhvr additive="base">
                                        <p:cTn dur="500"/>
                                        <p:tgtEl>
                                          <p:spTgt spid="126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9" st="9"/>
                                            </p:txEl>
                                          </p:spTgt>
                                        </p:tgtEl>
                                        <p:attrNameLst>
                                          <p:attrName>style.visibility</p:attrName>
                                        </p:attrNameLst>
                                      </p:cBhvr>
                                      <p:to>
                                        <p:strVal val="visible"/>
                                      </p:to>
                                    </p:set>
                                    <p:anim calcmode="lin" valueType="num">
                                      <p:cBhvr additive="base">
                                        <p:cTn dur="500"/>
                                        <p:tgtEl>
                                          <p:spTgt spid="126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0" st="10"/>
                                            </p:txEl>
                                          </p:spTgt>
                                        </p:tgtEl>
                                        <p:attrNameLst>
                                          <p:attrName>style.visibility</p:attrName>
                                        </p:attrNameLst>
                                      </p:cBhvr>
                                      <p:to>
                                        <p:strVal val="visible"/>
                                      </p:to>
                                    </p:set>
                                    <p:anim calcmode="lin" valueType="num">
                                      <p:cBhvr additive="base">
                                        <p:cTn dur="500"/>
                                        <p:tgtEl>
                                          <p:spTgt spid="126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1" st="11"/>
                                            </p:txEl>
                                          </p:spTgt>
                                        </p:tgtEl>
                                        <p:attrNameLst>
                                          <p:attrName>style.visibility</p:attrName>
                                        </p:attrNameLst>
                                      </p:cBhvr>
                                      <p:to>
                                        <p:strVal val="visible"/>
                                      </p:to>
                                    </p:set>
                                    <p:anim calcmode="lin" valueType="num">
                                      <p:cBhvr additive="base">
                                        <p:cTn dur="500"/>
                                        <p:tgtEl>
                                          <p:spTgt spid="126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2" st="12"/>
                                            </p:txEl>
                                          </p:spTgt>
                                        </p:tgtEl>
                                        <p:attrNameLst>
                                          <p:attrName>style.visibility</p:attrName>
                                        </p:attrNameLst>
                                      </p:cBhvr>
                                      <p:to>
                                        <p:strVal val="visible"/>
                                      </p:to>
                                    </p:set>
                                    <p:anim calcmode="lin" valueType="num">
                                      <p:cBhvr additive="base">
                                        <p:cTn dur="500"/>
                                        <p:tgtEl>
                                          <p:spTgt spid="1264">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3" st="13"/>
                                            </p:txEl>
                                          </p:spTgt>
                                        </p:tgtEl>
                                        <p:attrNameLst>
                                          <p:attrName>style.visibility</p:attrName>
                                        </p:attrNameLst>
                                      </p:cBhvr>
                                      <p:to>
                                        <p:strVal val="visible"/>
                                      </p:to>
                                    </p:set>
                                    <p:anim calcmode="lin" valueType="num">
                                      <p:cBhvr additive="base">
                                        <p:cTn dur="500"/>
                                        <p:tgtEl>
                                          <p:spTgt spid="1264">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4" st="14"/>
                                            </p:txEl>
                                          </p:spTgt>
                                        </p:tgtEl>
                                        <p:attrNameLst>
                                          <p:attrName>style.visibility</p:attrName>
                                        </p:attrNameLst>
                                      </p:cBhvr>
                                      <p:to>
                                        <p:strVal val="visible"/>
                                      </p:to>
                                    </p:set>
                                    <p:anim calcmode="lin" valueType="num">
                                      <p:cBhvr additive="base">
                                        <p:cTn dur="500"/>
                                        <p:tgtEl>
                                          <p:spTgt spid="1264">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4">
                                            <p:txEl>
                                              <p:pRg end="15" st="15"/>
                                            </p:txEl>
                                          </p:spTgt>
                                        </p:tgtEl>
                                        <p:attrNameLst>
                                          <p:attrName>style.visibility</p:attrName>
                                        </p:attrNameLst>
                                      </p:cBhvr>
                                      <p:to>
                                        <p:strVal val="visible"/>
                                      </p:to>
                                    </p:set>
                                    <p:anim calcmode="lin" valueType="num">
                                      <p:cBhvr additive="base">
                                        <p:cTn dur="500"/>
                                        <p:tgtEl>
                                          <p:spTgt spid="1264">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5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CS162 in the age of COVID-19</a:t>
            </a:r>
            <a:endParaRPr/>
          </a:p>
        </p:txBody>
      </p:sp>
      <p:pic>
        <p:nvPicPr>
          <p:cNvPr descr="Effective Teamwork with Online Collaboration Tools ..." id="1270" name="Google Shape;1270;p53"/>
          <p:cNvPicPr preferRelativeResize="0"/>
          <p:nvPr/>
        </p:nvPicPr>
        <p:blipFill rotWithShape="1">
          <a:blip r:embed="rId3">
            <a:alphaModFix/>
          </a:blip>
          <a:srcRect b="0" l="0" r="0" t="0"/>
          <a:stretch/>
        </p:blipFill>
        <p:spPr>
          <a:xfrm>
            <a:off x="1449754" y="703385"/>
            <a:ext cx="9065846" cy="58888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54"/>
          <p:cNvSpPr txBox="1"/>
          <p:nvPr>
            <p:ph idx="1" type="body"/>
          </p:nvPr>
        </p:nvSpPr>
        <p:spPr>
          <a:xfrm>
            <a:off x="152400" y="683034"/>
            <a:ext cx="10998200" cy="52578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Well, things are considerably different this term!</a:t>
            </a:r>
            <a:endParaRPr/>
          </a:p>
          <a:p>
            <a:pPr indent="-228600" lvl="1" marL="685800" rtl="0" algn="l">
              <a:lnSpc>
                <a:spcPct val="90000"/>
              </a:lnSpc>
              <a:spcBef>
                <a:spcPts val="660"/>
              </a:spcBef>
              <a:spcAft>
                <a:spcPts val="0"/>
              </a:spcAft>
              <a:buClr>
                <a:schemeClr val="dk1"/>
              </a:buClr>
              <a:buSzPts val="2200"/>
              <a:buFont typeface="Gill Sans"/>
              <a:buChar char="–"/>
            </a:pPr>
            <a:r>
              <a:rPr lang="en-US"/>
              <a:t>Many lessons learned from the Spring/Summer/Fall semesters</a:t>
            </a:r>
            <a:endParaRPr/>
          </a:p>
          <a:p>
            <a:pPr indent="-228600" lvl="1" marL="685800" rtl="0" algn="l">
              <a:lnSpc>
                <a:spcPct val="90000"/>
              </a:lnSpc>
              <a:spcBef>
                <a:spcPts val="660"/>
              </a:spcBef>
              <a:spcAft>
                <a:spcPts val="0"/>
              </a:spcAft>
              <a:buClr>
                <a:schemeClr val="dk1"/>
              </a:buClr>
              <a:buSzPts val="2200"/>
              <a:buFont typeface="Gill Sans"/>
              <a:buChar char="–"/>
            </a:pPr>
            <a:r>
              <a:rPr lang="en-US"/>
              <a:t>Everything is remote – all term!</a:t>
            </a:r>
            <a:endParaRPr/>
          </a:p>
          <a:p>
            <a:pPr indent="-285750" lvl="0" marL="285750" rtl="0" algn="l">
              <a:lnSpc>
                <a:spcPct val="90000"/>
              </a:lnSpc>
              <a:spcBef>
                <a:spcPts val="720"/>
              </a:spcBef>
              <a:spcAft>
                <a:spcPts val="0"/>
              </a:spcAft>
              <a:buClr>
                <a:schemeClr val="dk1"/>
              </a:buClr>
              <a:buSzPts val="2400"/>
              <a:buFont typeface="Gill Sans"/>
              <a:buChar char="•"/>
            </a:pPr>
            <a:r>
              <a:rPr lang="en-US"/>
              <a:t>Most important thing: People, Interactions, Collaboration</a:t>
            </a:r>
            <a:endParaRPr/>
          </a:p>
          <a:p>
            <a:pPr indent="-228600" lvl="1" marL="685800" rtl="0" algn="l">
              <a:lnSpc>
                <a:spcPct val="90000"/>
              </a:lnSpc>
              <a:spcBef>
                <a:spcPts val="660"/>
              </a:spcBef>
              <a:spcAft>
                <a:spcPts val="0"/>
              </a:spcAft>
              <a:buClr>
                <a:schemeClr val="dk1"/>
              </a:buClr>
              <a:buSzPts val="2200"/>
              <a:buFont typeface="Gill Sans"/>
              <a:buChar char="–"/>
            </a:pPr>
            <a:r>
              <a:rPr lang="en-US"/>
              <a:t>How do we recover collaboration without direct interaction?  </a:t>
            </a:r>
            <a:endParaRPr/>
          </a:p>
          <a:p>
            <a:pPr indent="-228600" lvl="1" marL="685800" rtl="0" algn="l">
              <a:lnSpc>
                <a:spcPct val="90000"/>
              </a:lnSpc>
              <a:spcBef>
                <a:spcPts val="660"/>
              </a:spcBef>
              <a:spcAft>
                <a:spcPts val="0"/>
              </a:spcAft>
              <a:buClr>
                <a:schemeClr val="dk1"/>
              </a:buClr>
              <a:buSzPts val="2200"/>
              <a:buFont typeface="Gill Sans"/>
              <a:buChar char="–"/>
            </a:pPr>
            <a:r>
              <a:rPr lang="en-US"/>
              <a:t>Remember group meetings?</a:t>
            </a:r>
            <a:endParaRPr/>
          </a:p>
          <a:p>
            <a:pPr indent="-285750" lvl="0" marL="285750" rtl="0" algn="l">
              <a:lnSpc>
                <a:spcPct val="90000"/>
              </a:lnSpc>
              <a:spcBef>
                <a:spcPts val="720"/>
              </a:spcBef>
              <a:spcAft>
                <a:spcPts val="0"/>
              </a:spcAft>
              <a:buClr>
                <a:schemeClr val="dk1"/>
              </a:buClr>
              <a:buSzPts val="2400"/>
              <a:buFont typeface="Gill Sans"/>
              <a:buChar char="•"/>
            </a:pPr>
            <a:r>
              <a:rPr lang="en-US"/>
              <a:t>Must </a:t>
            </a:r>
            <a:r>
              <a:rPr i="1" lang="en-US">
                <a:solidFill>
                  <a:srgbClr val="FF0000"/>
                </a:solidFill>
              </a:rPr>
              <a:t>Work</a:t>
            </a:r>
            <a:r>
              <a:rPr lang="en-US"/>
              <a:t> to bring everyone along (virtually)!</a:t>
            </a:r>
            <a:endParaRPr/>
          </a:p>
          <a:p>
            <a:pPr indent="-228600" lvl="1" marL="685800" rtl="0" algn="l">
              <a:lnSpc>
                <a:spcPct val="90000"/>
              </a:lnSpc>
              <a:spcBef>
                <a:spcPts val="660"/>
              </a:spcBef>
              <a:spcAft>
                <a:spcPts val="0"/>
              </a:spcAft>
              <a:buClr>
                <a:schemeClr val="dk1"/>
              </a:buClr>
              <a:buSzPts val="2200"/>
              <a:buFont typeface="Gill Sans"/>
              <a:buChar char="–"/>
            </a:pPr>
            <a:r>
              <a:rPr lang="en-US"/>
              <a:t>Cameras are </a:t>
            </a:r>
            <a:r>
              <a:rPr i="1" lang="en-US"/>
              <a:t>essential </a:t>
            </a:r>
            <a:r>
              <a:rPr lang="en-US"/>
              <a:t>components of this class</a:t>
            </a:r>
            <a:endParaRPr/>
          </a:p>
          <a:p>
            <a:pPr indent="-228600" lvl="2" marL="1143000" rtl="0" algn="l">
              <a:lnSpc>
                <a:spcPct val="90000"/>
              </a:lnSpc>
              <a:spcBef>
                <a:spcPts val="600"/>
              </a:spcBef>
              <a:spcAft>
                <a:spcPts val="0"/>
              </a:spcAft>
              <a:buClr>
                <a:srgbClr val="FF0000"/>
              </a:buClr>
              <a:buSzPts val="2000"/>
              <a:buFont typeface="Gill Sans"/>
              <a:buChar char="»"/>
            </a:pPr>
            <a:r>
              <a:rPr lang="en-US">
                <a:solidFill>
                  <a:srgbClr val="FF0000"/>
                </a:solidFill>
              </a:rPr>
              <a:t>Must have a camera and plan to turn it on</a:t>
            </a:r>
            <a:endParaRPr/>
          </a:p>
          <a:p>
            <a:pPr indent="-228600" lvl="2" marL="1143000" rtl="0" algn="l">
              <a:lnSpc>
                <a:spcPct val="90000"/>
              </a:lnSpc>
              <a:spcBef>
                <a:spcPts val="600"/>
              </a:spcBef>
              <a:spcAft>
                <a:spcPts val="0"/>
              </a:spcAft>
              <a:buClr>
                <a:schemeClr val="dk1"/>
              </a:buClr>
              <a:buSzPts val="2000"/>
              <a:buFont typeface="Gill Sans"/>
              <a:buChar char="»"/>
            </a:pPr>
            <a:r>
              <a:rPr lang="en-US"/>
              <a:t>Will need it for exams, discussion sections, design reviews, OH</a:t>
            </a:r>
            <a:endParaRPr/>
          </a:p>
          <a:p>
            <a:pPr indent="-228600" lvl="1" marL="685800" rtl="0" algn="l">
              <a:lnSpc>
                <a:spcPct val="90000"/>
              </a:lnSpc>
              <a:spcBef>
                <a:spcPts val="660"/>
              </a:spcBef>
              <a:spcAft>
                <a:spcPts val="0"/>
              </a:spcAft>
              <a:buClr>
                <a:schemeClr val="dk1"/>
              </a:buClr>
              <a:buSzPts val="2200"/>
              <a:buFont typeface="Gill Sans"/>
              <a:buChar char="–"/>
            </a:pPr>
            <a:r>
              <a:rPr lang="en-US"/>
              <a:t>Need to bring back personal interaction – even if it is virtual</a:t>
            </a:r>
            <a:endParaRPr/>
          </a:p>
          <a:p>
            <a:pPr indent="-228600" lvl="2" marL="1143000" rtl="0" algn="l">
              <a:lnSpc>
                <a:spcPct val="90000"/>
              </a:lnSpc>
              <a:spcBef>
                <a:spcPts val="600"/>
              </a:spcBef>
              <a:spcAft>
                <a:spcPts val="0"/>
              </a:spcAft>
              <a:buClr>
                <a:schemeClr val="dk1"/>
              </a:buClr>
              <a:buSzPts val="2000"/>
              <a:buFont typeface="Gill Sans"/>
              <a:buChar char="»"/>
            </a:pPr>
            <a:r>
              <a:rPr lang="en-US"/>
              <a:t>Humans not good at interacting text-only </a:t>
            </a:r>
            <a:endParaRPr/>
          </a:p>
          <a:p>
            <a:pPr indent="-228600" lvl="2" marL="1143000" rtl="0" algn="l">
              <a:lnSpc>
                <a:spcPct val="90000"/>
              </a:lnSpc>
              <a:spcBef>
                <a:spcPts val="600"/>
              </a:spcBef>
              <a:spcAft>
                <a:spcPts val="0"/>
              </a:spcAft>
              <a:buClr>
                <a:schemeClr val="dk1"/>
              </a:buClr>
              <a:buSzPts val="2000"/>
              <a:buFont typeface="Gill Sans"/>
              <a:buChar char="»"/>
            </a:pPr>
            <a:r>
              <a:rPr lang="en-US"/>
              <a:t>Virtual coffee hours with your group (camera turned on!)</a:t>
            </a:r>
            <a:endParaRPr/>
          </a:p>
          <a:p>
            <a:pPr indent="-228600" lvl="1" marL="685800" rtl="0" algn="l">
              <a:lnSpc>
                <a:spcPct val="90000"/>
              </a:lnSpc>
              <a:spcBef>
                <a:spcPts val="660"/>
              </a:spcBef>
              <a:spcAft>
                <a:spcPts val="0"/>
              </a:spcAft>
              <a:buClr>
                <a:schemeClr val="dk1"/>
              </a:buClr>
              <a:buSzPts val="2200"/>
              <a:buFont typeface="Gill Sans"/>
              <a:buChar char="–"/>
            </a:pPr>
            <a:r>
              <a:rPr lang="en-US"/>
              <a:t>Required attendance at: Discussion sections, Design Reviews</a:t>
            </a:r>
            <a:endParaRPr/>
          </a:p>
          <a:p>
            <a:pPr indent="-228600" lvl="2" marL="1143000" rtl="0" algn="l">
              <a:lnSpc>
                <a:spcPct val="90000"/>
              </a:lnSpc>
              <a:spcBef>
                <a:spcPts val="600"/>
              </a:spcBef>
              <a:spcAft>
                <a:spcPts val="0"/>
              </a:spcAft>
              <a:buClr>
                <a:schemeClr val="dk1"/>
              </a:buClr>
              <a:buSzPts val="2000"/>
              <a:buFont typeface="Gill Sans"/>
              <a:buChar char="»"/>
            </a:pPr>
            <a:r>
              <a:rPr lang="en-US"/>
              <a:t>With camera turned on!</a:t>
            </a:r>
            <a:endParaRPr/>
          </a:p>
        </p:txBody>
      </p:sp>
      <p:pic>
        <p:nvPicPr>
          <p:cNvPr descr="Team:TU-Delft/Collaborations - 2013.igem.org" id="1276" name="Google Shape;1276;p54"/>
          <p:cNvPicPr preferRelativeResize="0"/>
          <p:nvPr/>
        </p:nvPicPr>
        <p:blipFill rotWithShape="1">
          <a:blip r:embed="rId3">
            <a:alphaModFix/>
          </a:blip>
          <a:srcRect b="0" l="0" r="0" t="0"/>
          <a:stretch/>
        </p:blipFill>
        <p:spPr>
          <a:xfrm>
            <a:off x="6757057" y="2988660"/>
            <a:ext cx="1777343" cy="1278540"/>
          </a:xfrm>
          <a:prstGeom prst="rect">
            <a:avLst/>
          </a:prstGeom>
          <a:noFill/>
          <a:ln>
            <a:noFill/>
          </a:ln>
        </p:spPr>
      </p:pic>
      <p:sp>
        <p:nvSpPr>
          <p:cNvPr id="1277" name="Google Shape;1277;p5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CS162 in the age of COVID-19</a:t>
            </a:r>
            <a:endParaRPr/>
          </a:p>
        </p:txBody>
      </p:sp>
      <p:pic>
        <p:nvPicPr>
          <p:cNvPr descr="Collaboration - Highway image" id="1278" name="Google Shape;1278;p54"/>
          <p:cNvPicPr preferRelativeResize="0"/>
          <p:nvPr/>
        </p:nvPicPr>
        <p:blipFill rotWithShape="1">
          <a:blip r:embed="rId4">
            <a:alphaModFix/>
          </a:blip>
          <a:srcRect b="0" l="0" r="0" t="0"/>
          <a:stretch/>
        </p:blipFill>
        <p:spPr>
          <a:xfrm>
            <a:off x="9982992" y="76200"/>
            <a:ext cx="2132808" cy="1220440"/>
          </a:xfrm>
          <a:prstGeom prst="rect">
            <a:avLst/>
          </a:prstGeom>
          <a:noFill/>
          <a:ln>
            <a:noFill/>
          </a:ln>
        </p:spPr>
      </p:pic>
      <p:pic>
        <p:nvPicPr>
          <p:cNvPr descr="Photo Of People Sitting Near Fence · Free Stock Photo" id="1279" name="Google Shape;1279;p54"/>
          <p:cNvPicPr preferRelativeResize="0"/>
          <p:nvPr/>
        </p:nvPicPr>
        <p:blipFill rotWithShape="1">
          <a:blip r:embed="rId5">
            <a:alphaModFix/>
          </a:blip>
          <a:srcRect b="0" l="0" r="0" t="0"/>
          <a:stretch/>
        </p:blipFill>
        <p:spPr>
          <a:xfrm>
            <a:off x="7750226" y="1444479"/>
            <a:ext cx="2447586" cy="1278864"/>
          </a:xfrm>
          <a:prstGeom prst="rect">
            <a:avLst/>
          </a:prstGeom>
          <a:noFill/>
          <a:ln>
            <a:noFill/>
          </a:ln>
        </p:spPr>
      </p:pic>
      <p:pic>
        <p:nvPicPr>
          <p:cNvPr descr="Questions for Reflection and Discussion – Matthew 10 1-15 ..." id="1280" name="Google Shape;1280;p54"/>
          <p:cNvPicPr preferRelativeResize="0"/>
          <p:nvPr/>
        </p:nvPicPr>
        <p:blipFill rotWithShape="1">
          <a:blip r:embed="rId6">
            <a:alphaModFix/>
          </a:blip>
          <a:srcRect b="0" l="0" r="0" t="0"/>
          <a:stretch/>
        </p:blipFill>
        <p:spPr>
          <a:xfrm>
            <a:off x="7959228" y="4343400"/>
            <a:ext cx="2556372" cy="874054"/>
          </a:xfrm>
          <a:prstGeom prst="rect">
            <a:avLst/>
          </a:prstGeom>
          <a:noFill/>
          <a:ln>
            <a:noFill/>
          </a:ln>
        </p:spPr>
      </p:pic>
      <p:grpSp>
        <p:nvGrpSpPr>
          <p:cNvPr id="1281" name="Google Shape;1281;p54"/>
          <p:cNvGrpSpPr/>
          <p:nvPr/>
        </p:nvGrpSpPr>
        <p:grpSpPr>
          <a:xfrm>
            <a:off x="8693870" y="2875236"/>
            <a:ext cx="3150397" cy="1214349"/>
            <a:chOff x="8713366" y="3947261"/>
            <a:chExt cx="3428631" cy="1321597"/>
          </a:xfrm>
        </p:grpSpPr>
        <p:pic>
          <p:nvPicPr>
            <p:cNvPr descr="Web Camera PNG Transparent Images | PNG All" id="1282" name="Google Shape;1282;p54"/>
            <p:cNvPicPr preferRelativeResize="0"/>
            <p:nvPr/>
          </p:nvPicPr>
          <p:blipFill rotWithShape="1">
            <a:blip r:embed="rId7">
              <a:alphaModFix/>
            </a:blip>
            <a:srcRect b="0" l="0" r="0" t="0"/>
            <a:stretch/>
          </p:blipFill>
          <p:spPr>
            <a:xfrm>
              <a:off x="10820400" y="3947261"/>
              <a:ext cx="1321597" cy="1321597"/>
            </a:xfrm>
            <a:prstGeom prst="rect">
              <a:avLst/>
            </a:prstGeom>
            <a:noFill/>
            <a:ln>
              <a:noFill/>
            </a:ln>
          </p:spPr>
        </p:pic>
        <p:pic>
          <p:nvPicPr>
            <p:cNvPr descr="Web Camera PNG Transparent Images | PNG All" id="1283" name="Google Shape;1283;p54"/>
            <p:cNvPicPr preferRelativeResize="0"/>
            <p:nvPr/>
          </p:nvPicPr>
          <p:blipFill rotWithShape="1">
            <a:blip r:embed="rId7">
              <a:alphaModFix/>
            </a:blip>
            <a:srcRect b="0" l="0" r="0" t="0"/>
            <a:stretch/>
          </p:blipFill>
          <p:spPr>
            <a:xfrm flipH="1">
              <a:off x="8713366" y="3947261"/>
              <a:ext cx="1321597" cy="1321597"/>
            </a:xfrm>
            <a:prstGeom prst="rect">
              <a:avLst/>
            </a:prstGeom>
            <a:noFill/>
            <a:ln>
              <a:noFill/>
            </a:ln>
          </p:spPr>
        </p:pic>
      </p:grpSp>
      <p:sp>
        <p:nvSpPr>
          <p:cNvPr id="1284" name="Google Shape;1284;p54"/>
          <p:cNvSpPr/>
          <p:nvPr/>
        </p:nvSpPr>
        <p:spPr>
          <a:xfrm>
            <a:off x="9606131" y="2819400"/>
            <a:ext cx="1086159" cy="401073"/>
          </a:xfrm>
          <a:prstGeom prst="wedgeEllipseCallout">
            <a:avLst>
              <a:gd fmla="val -48406" name="adj1"/>
              <a:gd fmla="val 75176" name="adj2"/>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omic Sans MS"/>
              <a:buNone/>
            </a:pPr>
            <a:r>
              <a:rPr b="1" i="0" lang="en-US" sz="1600" u="none" cap="none" strike="noStrike">
                <a:solidFill>
                  <a:schemeClr val="dk1"/>
                </a:solidFill>
                <a:latin typeface="Comic Sans MS"/>
                <a:ea typeface="Comic Sans MS"/>
                <a:cs typeface="Comic Sans MS"/>
                <a:sym typeface="Comic Sans MS"/>
              </a:rPr>
              <a:t>Hello</a:t>
            </a:r>
            <a:r>
              <a:rPr b="1" i="0" lang="en-US" sz="1800" u="none" cap="none" strike="noStrike">
                <a:solidFill>
                  <a:schemeClr val="dk1"/>
                </a:solidFill>
                <a:latin typeface="Comic Sans MS"/>
                <a:ea typeface="Comic Sans MS"/>
                <a:cs typeface="Comic Sans MS"/>
                <a:sym typeface="Comic Sans MS"/>
              </a:rPr>
              <a:t>!</a:t>
            </a:r>
            <a:endParaRPr/>
          </a:p>
        </p:txBody>
      </p:sp>
      <p:sp>
        <p:nvSpPr>
          <p:cNvPr id="1285" name="Google Shape;1285;p54"/>
          <p:cNvSpPr/>
          <p:nvPr/>
        </p:nvSpPr>
        <p:spPr>
          <a:xfrm>
            <a:off x="9736379" y="3466436"/>
            <a:ext cx="1007821" cy="358783"/>
          </a:xfrm>
          <a:prstGeom prst="wedgeEllipseCallout">
            <a:avLst>
              <a:gd fmla="val 49809" name="adj1"/>
              <a:gd fmla="val -47249" name="adj2"/>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omic Sans MS"/>
              <a:buNone/>
            </a:pPr>
            <a:r>
              <a:rPr b="1" i="0" lang="en-US" sz="1600" u="none" cap="none" strike="noStrike">
                <a:solidFill>
                  <a:schemeClr val="dk1"/>
                </a:solidFill>
                <a:latin typeface="Comic Sans MS"/>
                <a:ea typeface="Comic Sans MS"/>
                <a:cs typeface="Comic Sans MS"/>
                <a:sym typeface="Comic Sans MS"/>
              </a:rPr>
              <a:t>Hi!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0" st="0"/>
                                            </p:txEl>
                                          </p:spTgt>
                                        </p:tgtEl>
                                        <p:attrNameLst>
                                          <p:attrName>style.visibility</p:attrName>
                                        </p:attrNameLst>
                                      </p:cBhvr>
                                      <p:to>
                                        <p:strVal val="visible"/>
                                      </p:to>
                                    </p:set>
                                    <p:anim calcmode="lin" valueType="num">
                                      <p:cBhvr additive="base">
                                        <p:cTn dur="500"/>
                                        <p:tgtEl>
                                          <p:spTgt spid="127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1" st="1"/>
                                            </p:txEl>
                                          </p:spTgt>
                                        </p:tgtEl>
                                        <p:attrNameLst>
                                          <p:attrName>style.visibility</p:attrName>
                                        </p:attrNameLst>
                                      </p:cBhvr>
                                      <p:to>
                                        <p:strVal val="visible"/>
                                      </p:to>
                                    </p:set>
                                    <p:anim calcmode="lin" valueType="num">
                                      <p:cBhvr additive="base">
                                        <p:cTn dur="500"/>
                                        <p:tgtEl>
                                          <p:spTgt spid="127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2" st="2"/>
                                            </p:txEl>
                                          </p:spTgt>
                                        </p:tgtEl>
                                        <p:attrNameLst>
                                          <p:attrName>style.visibility</p:attrName>
                                        </p:attrNameLst>
                                      </p:cBhvr>
                                      <p:to>
                                        <p:strVal val="visible"/>
                                      </p:to>
                                    </p:set>
                                    <p:anim calcmode="lin" valueType="num">
                                      <p:cBhvr additive="base">
                                        <p:cTn dur="500"/>
                                        <p:tgtEl>
                                          <p:spTgt spid="127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3" st="3"/>
                                            </p:txEl>
                                          </p:spTgt>
                                        </p:tgtEl>
                                        <p:attrNameLst>
                                          <p:attrName>style.visibility</p:attrName>
                                        </p:attrNameLst>
                                      </p:cBhvr>
                                      <p:to>
                                        <p:strVal val="visible"/>
                                      </p:to>
                                    </p:set>
                                    <p:anim calcmode="lin" valueType="num">
                                      <p:cBhvr additive="base">
                                        <p:cTn dur="500"/>
                                        <p:tgtEl>
                                          <p:spTgt spid="127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4" st="4"/>
                                            </p:txEl>
                                          </p:spTgt>
                                        </p:tgtEl>
                                        <p:attrNameLst>
                                          <p:attrName>style.visibility</p:attrName>
                                        </p:attrNameLst>
                                      </p:cBhvr>
                                      <p:to>
                                        <p:strVal val="visible"/>
                                      </p:to>
                                    </p:set>
                                    <p:anim calcmode="lin" valueType="num">
                                      <p:cBhvr additive="base">
                                        <p:cTn dur="500"/>
                                        <p:tgtEl>
                                          <p:spTgt spid="127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5" st="5"/>
                                            </p:txEl>
                                          </p:spTgt>
                                        </p:tgtEl>
                                        <p:attrNameLst>
                                          <p:attrName>style.visibility</p:attrName>
                                        </p:attrNameLst>
                                      </p:cBhvr>
                                      <p:to>
                                        <p:strVal val="visible"/>
                                      </p:to>
                                    </p:set>
                                    <p:anim calcmode="lin" valueType="num">
                                      <p:cBhvr additive="base">
                                        <p:cTn dur="500"/>
                                        <p:tgtEl>
                                          <p:spTgt spid="127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6" st="6"/>
                                            </p:txEl>
                                          </p:spTgt>
                                        </p:tgtEl>
                                        <p:attrNameLst>
                                          <p:attrName>style.visibility</p:attrName>
                                        </p:attrNameLst>
                                      </p:cBhvr>
                                      <p:to>
                                        <p:strVal val="visible"/>
                                      </p:to>
                                    </p:set>
                                    <p:anim calcmode="lin" valueType="num">
                                      <p:cBhvr additive="base">
                                        <p:cTn dur="500"/>
                                        <p:tgtEl>
                                          <p:spTgt spid="1275">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7" st="7"/>
                                            </p:txEl>
                                          </p:spTgt>
                                        </p:tgtEl>
                                        <p:attrNameLst>
                                          <p:attrName>style.visibility</p:attrName>
                                        </p:attrNameLst>
                                      </p:cBhvr>
                                      <p:to>
                                        <p:strVal val="visible"/>
                                      </p:to>
                                    </p:set>
                                    <p:anim calcmode="lin" valueType="num">
                                      <p:cBhvr additive="base">
                                        <p:cTn dur="500"/>
                                        <p:tgtEl>
                                          <p:spTgt spid="1275">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8" st="8"/>
                                            </p:txEl>
                                          </p:spTgt>
                                        </p:tgtEl>
                                        <p:attrNameLst>
                                          <p:attrName>style.visibility</p:attrName>
                                        </p:attrNameLst>
                                      </p:cBhvr>
                                      <p:to>
                                        <p:strVal val="visible"/>
                                      </p:to>
                                    </p:set>
                                    <p:anim calcmode="lin" valueType="num">
                                      <p:cBhvr additive="base">
                                        <p:cTn dur="500"/>
                                        <p:tgtEl>
                                          <p:spTgt spid="127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9" st="9"/>
                                            </p:txEl>
                                          </p:spTgt>
                                        </p:tgtEl>
                                        <p:attrNameLst>
                                          <p:attrName>style.visibility</p:attrName>
                                        </p:attrNameLst>
                                      </p:cBhvr>
                                      <p:to>
                                        <p:strVal val="visible"/>
                                      </p:to>
                                    </p:set>
                                    <p:anim calcmode="lin" valueType="num">
                                      <p:cBhvr additive="base">
                                        <p:cTn dur="500"/>
                                        <p:tgtEl>
                                          <p:spTgt spid="1275">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10" st="10"/>
                                            </p:txEl>
                                          </p:spTgt>
                                        </p:tgtEl>
                                        <p:attrNameLst>
                                          <p:attrName>style.visibility</p:attrName>
                                        </p:attrNameLst>
                                      </p:cBhvr>
                                      <p:to>
                                        <p:strVal val="visible"/>
                                      </p:to>
                                    </p:set>
                                    <p:anim calcmode="lin" valueType="num">
                                      <p:cBhvr additive="base">
                                        <p:cTn dur="500"/>
                                        <p:tgtEl>
                                          <p:spTgt spid="1275">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11" st="11"/>
                                            </p:txEl>
                                          </p:spTgt>
                                        </p:tgtEl>
                                        <p:attrNameLst>
                                          <p:attrName>style.visibility</p:attrName>
                                        </p:attrNameLst>
                                      </p:cBhvr>
                                      <p:to>
                                        <p:strVal val="visible"/>
                                      </p:to>
                                    </p:set>
                                    <p:anim calcmode="lin" valueType="num">
                                      <p:cBhvr additive="base">
                                        <p:cTn dur="500"/>
                                        <p:tgtEl>
                                          <p:spTgt spid="1275">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12" st="12"/>
                                            </p:txEl>
                                          </p:spTgt>
                                        </p:tgtEl>
                                        <p:attrNameLst>
                                          <p:attrName>style.visibility</p:attrName>
                                        </p:attrNameLst>
                                      </p:cBhvr>
                                      <p:to>
                                        <p:strVal val="visible"/>
                                      </p:to>
                                    </p:set>
                                    <p:anim calcmode="lin" valueType="num">
                                      <p:cBhvr additive="base">
                                        <p:cTn dur="500"/>
                                        <p:tgtEl>
                                          <p:spTgt spid="1275">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13" st="13"/>
                                            </p:txEl>
                                          </p:spTgt>
                                        </p:tgtEl>
                                        <p:attrNameLst>
                                          <p:attrName>style.visibility</p:attrName>
                                        </p:attrNameLst>
                                      </p:cBhvr>
                                      <p:to>
                                        <p:strVal val="visible"/>
                                      </p:to>
                                    </p:set>
                                    <p:anim calcmode="lin" valueType="num">
                                      <p:cBhvr additive="base">
                                        <p:cTn dur="500"/>
                                        <p:tgtEl>
                                          <p:spTgt spid="1275">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5">
                                            <p:txEl>
                                              <p:pRg end="14" st="14"/>
                                            </p:txEl>
                                          </p:spTgt>
                                        </p:tgtEl>
                                        <p:attrNameLst>
                                          <p:attrName>style.visibility</p:attrName>
                                        </p:attrNameLst>
                                      </p:cBhvr>
                                      <p:to>
                                        <p:strVal val="visible"/>
                                      </p:to>
                                    </p:set>
                                    <p:anim calcmode="lin" valueType="num">
                                      <p:cBhvr additive="base">
                                        <p:cTn dur="500"/>
                                        <p:tgtEl>
                                          <p:spTgt spid="1275">
                                            <p:txEl>
                                              <p:pRg end="14" st="14"/>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79"/>
                                        </p:tgtEl>
                                        <p:attrNameLst>
                                          <p:attrName>style.visibility</p:attrName>
                                        </p:attrNameLst>
                                      </p:cBhvr>
                                      <p:to>
                                        <p:strVal val="visible"/>
                                      </p:to>
                                    </p:set>
                                    <p:animEffect filter="fade" transition="in">
                                      <p:cBhvr>
                                        <p:cTn dur="500"/>
                                        <p:tgtEl>
                                          <p:spTgt spid="12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6"/>
                                        </p:tgtEl>
                                        <p:attrNameLst>
                                          <p:attrName>style.visibility</p:attrName>
                                        </p:attrNameLst>
                                      </p:cBhvr>
                                      <p:to>
                                        <p:strVal val="visible"/>
                                      </p:to>
                                    </p:set>
                                    <p:animEffect filter="fade" transition="in">
                                      <p:cBhvr>
                                        <p:cTn dur="500"/>
                                        <p:tgtEl>
                                          <p:spTgt spid="1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500"/>
                                        <p:tgtEl>
                                          <p:spTgt spid="128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85"/>
                                        </p:tgtEl>
                                        <p:attrNameLst>
                                          <p:attrName>style.visibility</p:attrName>
                                        </p:attrNameLst>
                                      </p:cBhvr>
                                      <p:to>
                                        <p:strVal val="visible"/>
                                      </p:to>
                                    </p:set>
                                    <p:animEffect filter="fade" transition="in">
                                      <p:cBhvr>
                                        <p:cTn dur="500"/>
                                        <p:tgtEl>
                                          <p:spTgt spid="12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80"/>
                                        </p:tgtEl>
                                        <p:attrNameLst>
                                          <p:attrName>style.visibility</p:attrName>
                                        </p:attrNameLst>
                                      </p:cBhvr>
                                      <p:to>
                                        <p:strVal val="visible"/>
                                      </p:to>
                                    </p:set>
                                    <p:animEffect filter="fade" transition="in">
                                      <p:cBhvr>
                                        <p:cTn dur="500"/>
                                        <p:tgtEl>
                                          <p:spTgt spid="1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55"/>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Infrastructure, Textbook &amp; Readings</a:t>
            </a:r>
            <a:endParaRPr/>
          </a:p>
        </p:txBody>
      </p:sp>
      <p:sp>
        <p:nvSpPr>
          <p:cNvPr id="1291" name="Google Shape;1291;p55"/>
          <p:cNvSpPr txBox="1"/>
          <p:nvPr>
            <p:ph idx="1" type="body"/>
          </p:nvPr>
        </p:nvSpPr>
        <p:spPr>
          <a:xfrm>
            <a:off x="381001" y="703384"/>
            <a:ext cx="8738798" cy="6002215"/>
          </a:xfrm>
          <a:prstGeom prst="rect">
            <a:avLst/>
          </a:prstGeom>
          <a:noFill/>
          <a:ln>
            <a:noFill/>
          </a:ln>
        </p:spPr>
        <p:txBody>
          <a:bodyPr anchorCtr="0" anchor="t" bIns="44425" lIns="90475" spcFirstLastPara="1" rIns="90475" wrap="square" tIns="44425">
            <a:normAutofit/>
          </a:bodyPr>
          <a:lstStyle/>
          <a:p>
            <a:pPr indent="-285750" lvl="0" marL="285750" rtl="0" algn="l">
              <a:lnSpc>
                <a:spcPct val="80000"/>
              </a:lnSpc>
              <a:spcBef>
                <a:spcPts val="0"/>
              </a:spcBef>
              <a:spcAft>
                <a:spcPts val="0"/>
              </a:spcAft>
              <a:buClr>
                <a:schemeClr val="dk1"/>
              </a:buClr>
              <a:buSzPts val="2200"/>
              <a:buFont typeface="Gill Sans"/>
              <a:buChar char="•"/>
            </a:pPr>
            <a:r>
              <a:rPr lang="en-US" sz="2200"/>
              <a:t>Infrastructure</a:t>
            </a:r>
            <a:endParaRPr/>
          </a:p>
          <a:p>
            <a:pPr indent="-228600" lvl="1" marL="685800" rtl="0" algn="l">
              <a:lnSpc>
                <a:spcPct val="80000"/>
              </a:lnSpc>
              <a:spcBef>
                <a:spcPts val="600"/>
              </a:spcBef>
              <a:spcAft>
                <a:spcPts val="0"/>
              </a:spcAft>
              <a:buClr>
                <a:schemeClr val="dk1"/>
              </a:buClr>
              <a:buSzPts val="2000"/>
              <a:buFont typeface="Gill Sans"/>
              <a:buChar char="–"/>
            </a:pPr>
            <a:r>
              <a:rPr lang="en-US" sz="2000"/>
              <a:t>Website: 	</a:t>
            </a:r>
            <a:r>
              <a:rPr b="1" lang="en-US" sz="1800">
                <a:solidFill>
                  <a:srgbClr val="FF0000"/>
                </a:solidFill>
                <a:latin typeface="Courier New"/>
                <a:ea typeface="Courier New"/>
                <a:cs typeface="Courier New"/>
                <a:sym typeface="Courier New"/>
              </a:rPr>
              <a:t>http://cs162.eecs.berkeley.edu</a:t>
            </a:r>
            <a:endParaRPr/>
          </a:p>
          <a:p>
            <a:pPr indent="-228600" lvl="1" marL="685800" rtl="0" algn="l">
              <a:lnSpc>
                <a:spcPct val="80000"/>
              </a:lnSpc>
              <a:spcBef>
                <a:spcPts val="600"/>
              </a:spcBef>
              <a:spcAft>
                <a:spcPts val="0"/>
              </a:spcAft>
              <a:buClr>
                <a:schemeClr val="dk1"/>
              </a:buClr>
              <a:buSzPts val="2000"/>
              <a:buFont typeface="Gill Sans"/>
              <a:buChar char="–"/>
            </a:pPr>
            <a:r>
              <a:rPr lang="en-US" sz="2000"/>
              <a:t>Piazza: 	</a:t>
            </a:r>
            <a:r>
              <a:rPr b="1" lang="en-US" sz="1800">
                <a:solidFill>
                  <a:srgbClr val="FF0000"/>
                </a:solidFill>
                <a:latin typeface="Courier New"/>
                <a:ea typeface="Courier New"/>
                <a:cs typeface="Courier New"/>
                <a:sym typeface="Courier New"/>
              </a:rPr>
              <a:t>https://piazza.com/berkeley/spring2021/cs162</a:t>
            </a:r>
            <a:endParaRPr/>
          </a:p>
          <a:p>
            <a:pPr indent="-228600" lvl="1" marL="685800" rtl="0" algn="l">
              <a:lnSpc>
                <a:spcPct val="80000"/>
              </a:lnSpc>
              <a:spcBef>
                <a:spcPts val="600"/>
              </a:spcBef>
              <a:spcAft>
                <a:spcPts val="0"/>
              </a:spcAft>
              <a:buClr>
                <a:schemeClr val="dk1"/>
              </a:buClr>
              <a:buSzPts val="2000"/>
              <a:buFont typeface="Gill Sans"/>
              <a:buChar char="–"/>
            </a:pPr>
            <a:r>
              <a:rPr lang="en-US" sz="2000"/>
              <a:t>Pre-recorded Lectures, Some Live Lectures (recordings available next day)</a:t>
            </a:r>
            <a:endParaRPr/>
          </a:p>
          <a:p>
            <a:pPr indent="-285750" lvl="0" marL="285750" rtl="0" algn="l">
              <a:lnSpc>
                <a:spcPct val="80000"/>
              </a:lnSpc>
              <a:spcBef>
                <a:spcPts val="660"/>
              </a:spcBef>
              <a:spcAft>
                <a:spcPts val="0"/>
              </a:spcAft>
              <a:buClr>
                <a:schemeClr val="dk1"/>
              </a:buClr>
              <a:buSzPts val="2200"/>
              <a:buFont typeface="Gill Sans"/>
              <a:buChar char="•"/>
            </a:pPr>
            <a:r>
              <a:rPr lang="en-US" sz="2200"/>
              <a:t>Textbook: Operating Systems: Principles and Practice (2</a:t>
            </a:r>
            <a:r>
              <a:rPr baseline="30000" lang="en-US" sz="2200"/>
              <a:t>nd</a:t>
            </a:r>
            <a:r>
              <a:rPr lang="en-US" sz="2200"/>
              <a:t> Edition) Anderson and Dahlin</a:t>
            </a:r>
            <a:endParaRPr/>
          </a:p>
          <a:p>
            <a:pPr indent="-228600" lvl="1" marL="685800" rtl="0" algn="l">
              <a:lnSpc>
                <a:spcPct val="80000"/>
              </a:lnSpc>
              <a:spcBef>
                <a:spcPts val="600"/>
              </a:spcBef>
              <a:spcAft>
                <a:spcPts val="0"/>
              </a:spcAft>
              <a:buClr>
                <a:schemeClr val="dk1"/>
              </a:buClr>
              <a:buSzPts val="2000"/>
              <a:buFont typeface="Gill Sans"/>
              <a:buChar char="–"/>
            </a:pPr>
            <a:r>
              <a:rPr lang="en-US" sz="2000"/>
              <a:t>Suggested readings posted along with lectures</a:t>
            </a:r>
            <a:endParaRPr/>
          </a:p>
          <a:p>
            <a:pPr indent="-228600" lvl="1" marL="685800" rtl="0" algn="l">
              <a:lnSpc>
                <a:spcPct val="80000"/>
              </a:lnSpc>
              <a:spcBef>
                <a:spcPts val="600"/>
              </a:spcBef>
              <a:spcAft>
                <a:spcPts val="0"/>
              </a:spcAft>
              <a:buClr>
                <a:schemeClr val="dk1"/>
              </a:buClr>
              <a:buSzPts val="2000"/>
              <a:buFont typeface="Gill Sans"/>
              <a:buChar char="–"/>
            </a:pPr>
            <a:r>
              <a:rPr lang="en-US" sz="2000"/>
              <a:t>Try to keep up with material in book as well as lectures</a:t>
            </a:r>
            <a:endParaRPr/>
          </a:p>
          <a:p>
            <a:pPr indent="-285750" lvl="0" marL="285750" rtl="0" algn="l">
              <a:lnSpc>
                <a:spcPct val="80000"/>
              </a:lnSpc>
              <a:spcBef>
                <a:spcPts val="660"/>
              </a:spcBef>
              <a:spcAft>
                <a:spcPts val="0"/>
              </a:spcAft>
              <a:buClr>
                <a:schemeClr val="dk1"/>
              </a:buClr>
              <a:buSzPts val="2200"/>
              <a:buFont typeface="Gill Sans"/>
              <a:buChar char="•"/>
            </a:pPr>
            <a:r>
              <a:rPr lang="en-US" sz="2200"/>
              <a:t>Supplementary Material</a:t>
            </a:r>
            <a:endParaRPr/>
          </a:p>
          <a:p>
            <a:pPr indent="-228600" lvl="1" marL="685800" rtl="0" algn="l">
              <a:lnSpc>
                <a:spcPct val="80000"/>
              </a:lnSpc>
              <a:spcBef>
                <a:spcPts val="540"/>
              </a:spcBef>
              <a:spcAft>
                <a:spcPts val="0"/>
              </a:spcAft>
              <a:buClr>
                <a:schemeClr val="dk1"/>
              </a:buClr>
              <a:buSzPts val="1800"/>
              <a:buFont typeface="Gill Sans"/>
              <a:buChar char="–"/>
            </a:pPr>
            <a:r>
              <a:rPr lang="en-US" sz="1800"/>
              <a:t>Operating Systems: Three Easy Pieces, by Remzi and Andrea Arpaci-Dusseau, </a:t>
            </a:r>
            <a:br>
              <a:rPr lang="en-US" sz="1800"/>
            </a:br>
            <a:r>
              <a:rPr lang="en-US" sz="1800"/>
              <a:t>available for free online</a:t>
            </a:r>
            <a:endParaRPr/>
          </a:p>
          <a:p>
            <a:pPr indent="-228600" lvl="1" marL="685800" rtl="0" algn="l">
              <a:lnSpc>
                <a:spcPct val="80000"/>
              </a:lnSpc>
              <a:spcBef>
                <a:spcPts val="540"/>
              </a:spcBef>
              <a:spcAft>
                <a:spcPts val="0"/>
              </a:spcAft>
              <a:buClr>
                <a:schemeClr val="dk1"/>
              </a:buClr>
              <a:buSzPts val="1800"/>
              <a:buFont typeface="Gill Sans"/>
              <a:buChar char="–"/>
            </a:pPr>
            <a:r>
              <a:rPr lang="en-US" sz="1800"/>
              <a:t>Linux Kernel Development, 3</a:t>
            </a:r>
            <a:r>
              <a:rPr baseline="30000" lang="en-US" sz="1800"/>
              <a:t>rd</a:t>
            </a:r>
            <a:r>
              <a:rPr lang="en-US" sz="1800"/>
              <a:t> edition, by Robert Love</a:t>
            </a:r>
            <a:endParaRPr sz="1800"/>
          </a:p>
          <a:p>
            <a:pPr indent="-285750" lvl="0" marL="285750" rtl="0" algn="l">
              <a:lnSpc>
                <a:spcPct val="80000"/>
              </a:lnSpc>
              <a:spcBef>
                <a:spcPts val="660"/>
              </a:spcBef>
              <a:spcAft>
                <a:spcPts val="0"/>
              </a:spcAft>
              <a:buClr>
                <a:schemeClr val="dk1"/>
              </a:buClr>
              <a:buSzPts val="2200"/>
              <a:buFont typeface="Gill Sans"/>
              <a:buChar char="•"/>
            </a:pPr>
            <a:r>
              <a:rPr lang="en-US" sz="2200"/>
              <a:t>Online supplements</a:t>
            </a:r>
            <a:endParaRPr/>
          </a:p>
          <a:p>
            <a:pPr indent="-228600" lvl="1" marL="685800" rtl="0" algn="l">
              <a:lnSpc>
                <a:spcPct val="80000"/>
              </a:lnSpc>
              <a:spcBef>
                <a:spcPts val="600"/>
              </a:spcBef>
              <a:spcAft>
                <a:spcPts val="0"/>
              </a:spcAft>
              <a:buClr>
                <a:schemeClr val="dk1"/>
              </a:buClr>
              <a:buSzPts val="2000"/>
              <a:buFont typeface="Gill Sans"/>
              <a:buChar char="–"/>
            </a:pPr>
            <a:r>
              <a:rPr lang="en-US" sz="2000"/>
              <a:t>See course website</a:t>
            </a:r>
            <a:endParaRPr/>
          </a:p>
          <a:p>
            <a:pPr indent="-228600" lvl="1" marL="685800" rtl="0" algn="l">
              <a:lnSpc>
                <a:spcPct val="80000"/>
              </a:lnSpc>
              <a:spcBef>
                <a:spcPts val="600"/>
              </a:spcBef>
              <a:spcAft>
                <a:spcPts val="0"/>
              </a:spcAft>
              <a:buClr>
                <a:schemeClr val="dk1"/>
              </a:buClr>
              <a:buSzPts val="2000"/>
              <a:buFont typeface="Gill Sans"/>
              <a:buChar char="–"/>
            </a:pPr>
            <a:r>
              <a:rPr lang="en-US" sz="2000"/>
              <a:t>Includes Appendices, sample problems, etc.</a:t>
            </a:r>
            <a:endParaRPr/>
          </a:p>
          <a:p>
            <a:pPr indent="-228600" lvl="1" marL="685800" rtl="0" algn="l">
              <a:lnSpc>
                <a:spcPct val="80000"/>
              </a:lnSpc>
              <a:spcBef>
                <a:spcPts val="600"/>
              </a:spcBef>
              <a:spcAft>
                <a:spcPts val="0"/>
              </a:spcAft>
              <a:buClr>
                <a:schemeClr val="dk1"/>
              </a:buClr>
              <a:buSzPts val="2000"/>
              <a:buFont typeface="Gill Sans"/>
              <a:buChar char="–"/>
            </a:pPr>
            <a:r>
              <a:rPr lang="en-US" sz="2000"/>
              <a:t>Networking, Databases, Software Engineering, Security</a:t>
            </a:r>
            <a:endParaRPr/>
          </a:p>
          <a:p>
            <a:pPr indent="-228600" lvl="1" marL="685800" rtl="0" algn="l">
              <a:lnSpc>
                <a:spcPct val="80000"/>
              </a:lnSpc>
              <a:spcBef>
                <a:spcPts val="600"/>
              </a:spcBef>
              <a:spcAft>
                <a:spcPts val="0"/>
              </a:spcAft>
              <a:buClr>
                <a:srgbClr val="FF0000"/>
              </a:buClr>
              <a:buSzPts val="2000"/>
              <a:buFont typeface="Gill Sans"/>
              <a:buChar char="–"/>
            </a:pPr>
            <a:r>
              <a:rPr lang="en-US" sz="2000">
                <a:solidFill>
                  <a:srgbClr val="FF0000"/>
                </a:solidFill>
              </a:rPr>
              <a:t>Some Research Papers! </a:t>
            </a:r>
            <a:endParaRPr/>
          </a:p>
          <a:p>
            <a:pPr indent="-146050" lvl="0" marL="285750" rtl="0" algn="l">
              <a:lnSpc>
                <a:spcPct val="80000"/>
              </a:lnSpc>
              <a:spcBef>
                <a:spcPts val="660"/>
              </a:spcBef>
              <a:spcAft>
                <a:spcPts val="0"/>
              </a:spcAft>
              <a:buClr>
                <a:schemeClr val="dk1"/>
              </a:buClr>
              <a:buSzPts val="2200"/>
              <a:buFont typeface="Gill Sans"/>
              <a:buNone/>
            </a:pPr>
            <a:r>
              <a:t/>
            </a:r>
            <a:endParaRPr sz="2200"/>
          </a:p>
        </p:txBody>
      </p:sp>
      <p:pic>
        <p:nvPicPr>
          <p:cNvPr id="1292" name="Google Shape;1292;p55"/>
          <p:cNvPicPr preferRelativeResize="0"/>
          <p:nvPr/>
        </p:nvPicPr>
        <p:blipFill rotWithShape="1">
          <a:blip r:embed="rId3">
            <a:alphaModFix/>
          </a:blip>
          <a:srcRect b="0" l="0" r="0" t="0"/>
          <a:stretch/>
        </p:blipFill>
        <p:spPr>
          <a:xfrm>
            <a:off x="9448800" y="685800"/>
            <a:ext cx="1828800" cy="2427667"/>
          </a:xfrm>
          <a:prstGeom prst="rect">
            <a:avLst/>
          </a:prstGeom>
          <a:noFill/>
          <a:ln cap="flat" cmpd="sng" w="9525">
            <a:solidFill>
              <a:schemeClr val="dk1"/>
            </a:solidFill>
            <a:prstDash val="solid"/>
            <a:round/>
            <a:headEnd len="sm" w="sm" type="none"/>
            <a:tailEnd len="sm" w="sm" type="none"/>
          </a:ln>
        </p:spPr>
      </p:pic>
      <p:pic>
        <p:nvPicPr>
          <p:cNvPr id="1293" name="Google Shape;1293;p55"/>
          <p:cNvPicPr preferRelativeResize="0"/>
          <p:nvPr/>
        </p:nvPicPr>
        <p:blipFill rotWithShape="1">
          <a:blip r:embed="rId4">
            <a:alphaModFix/>
          </a:blip>
          <a:srcRect b="0" l="0" r="0" t="0"/>
          <a:stretch/>
        </p:blipFill>
        <p:spPr>
          <a:xfrm>
            <a:off x="8471877" y="3276600"/>
            <a:ext cx="1116576" cy="1747683"/>
          </a:xfrm>
          <a:prstGeom prst="rect">
            <a:avLst/>
          </a:prstGeom>
          <a:noFill/>
          <a:ln>
            <a:noFill/>
          </a:ln>
        </p:spPr>
      </p:pic>
      <p:pic>
        <p:nvPicPr>
          <p:cNvPr id="1294" name="Google Shape;1294;p55"/>
          <p:cNvPicPr preferRelativeResize="0"/>
          <p:nvPr/>
        </p:nvPicPr>
        <p:blipFill rotWithShape="1">
          <a:blip r:embed="rId5">
            <a:alphaModFix/>
          </a:blip>
          <a:srcRect b="0" l="0" r="0" t="0"/>
          <a:stretch/>
        </p:blipFill>
        <p:spPr>
          <a:xfrm>
            <a:off x="9917455" y="3288117"/>
            <a:ext cx="1348422" cy="17361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0" st="0"/>
                                            </p:txEl>
                                          </p:spTgt>
                                        </p:tgtEl>
                                        <p:attrNameLst>
                                          <p:attrName>style.visibility</p:attrName>
                                        </p:attrNameLst>
                                      </p:cBhvr>
                                      <p:to>
                                        <p:strVal val="visible"/>
                                      </p:to>
                                    </p:set>
                                    <p:anim calcmode="lin" valueType="num">
                                      <p:cBhvr additive="base">
                                        <p:cTn dur="500"/>
                                        <p:tgtEl>
                                          <p:spTgt spid="129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 st="1"/>
                                            </p:txEl>
                                          </p:spTgt>
                                        </p:tgtEl>
                                        <p:attrNameLst>
                                          <p:attrName>style.visibility</p:attrName>
                                        </p:attrNameLst>
                                      </p:cBhvr>
                                      <p:to>
                                        <p:strVal val="visible"/>
                                      </p:to>
                                    </p:set>
                                    <p:anim calcmode="lin" valueType="num">
                                      <p:cBhvr additive="base">
                                        <p:cTn dur="500"/>
                                        <p:tgtEl>
                                          <p:spTgt spid="129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2" st="2"/>
                                            </p:txEl>
                                          </p:spTgt>
                                        </p:tgtEl>
                                        <p:attrNameLst>
                                          <p:attrName>style.visibility</p:attrName>
                                        </p:attrNameLst>
                                      </p:cBhvr>
                                      <p:to>
                                        <p:strVal val="visible"/>
                                      </p:to>
                                    </p:set>
                                    <p:anim calcmode="lin" valueType="num">
                                      <p:cBhvr additive="base">
                                        <p:cTn dur="500"/>
                                        <p:tgtEl>
                                          <p:spTgt spid="129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3" st="3"/>
                                            </p:txEl>
                                          </p:spTgt>
                                        </p:tgtEl>
                                        <p:attrNameLst>
                                          <p:attrName>style.visibility</p:attrName>
                                        </p:attrNameLst>
                                      </p:cBhvr>
                                      <p:to>
                                        <p:strVal val="visible"/>
                                      </p:to>
                                    </p:set>
                                    <p:anim calcmode="lin" valueType="num">
                                      <p:cBhvr additive="base">
                                        <p:cTn dur="500"/>
                                        <p:tgtEl>
                                          <p:spTgt spid="129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4" st="4"/>
                                            </p:txEl>
                                          </p:spTgt>
                                        </p:tgtEl>
                                        <p:attrNameLst>
                                          <p:attrName>style.visibility</p:attrName>
                                        </p:attrNameLst>
                                      </p:cBhvr>
                                      <p:to>
                                        <p:strVal val="visible"/>
                                      </p:to>
                                    </p:set>
                                    <p:anim calcmode="lin" valueType="num">
                                      <p:cBhvr additive="base">
                                        <p:cTn dur="500"/>
                                        <p:tgtEl>
                                          <p:spTgt spid="129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5" st="5"/>
                                            </p:txEl>
                                          </p:spTgt>
                                        </p:tgtEl>
                                        <p:attrNameLst>
                                          <p:attrName>style.visibility</p:attrName>
                                        </p:attrNameLst>
                                      </p:cBhvr>
                                      <p:to>
                                        <p:strVal val="visible"/>
                                      </p:to>
                                    </p:set>
                                    <p:anim calcmode="lin" valueType="num">
                                      <p:cBhvr additive="base">
                                        <p:cTn dur="500"/>
                                        <p:tgtEl>
                                          <p:spTgt spid="129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6" st="6"/>
                                            </p:txEl>
                                          </p:spTgt>
                                        </p:tgtEl>
                                        <p:attrNameLst>
                                          <p:attrName>style.visibility</p:attrName>
                                        </p:attrNameLst>
                                      </p:cBhvr>
                                      <p:to>
                                        <p:strVal val="visible"/>
                                      </p:to>
                                    </p:set>
                                    <p:anim calcmode="lin" valueType="num">
                                      <p:cBhvr additive="base">
                                        <p:cTn dur="500"/>
                                        <p:tgtEl>
                                          <p:spTgt spid="1291">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7" st="7"/>
                                            </p:txEl>
                                          </p:spTgt>
                                        </p:tgtEl>
                                        <p:attrNameLst>
                                          <p:attrName>style.visibility</p:attrName>
                                        </p:attrNameLst>
                                      </p:cBhvr>
                                      <p:to>
                                        <p:strVal val="visible"/>
                                      </p:to>
                                    </p:set>
                                    <p:anim calcmode="lin" valueType="num">
                                      <p:cBhvr additive="base">
                                        <p:cTn dur="500"/>
                                        <p:tgtEl>
                                          <p:spTgt spid="1291">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8" st="8"/>
                                            </p:txEl>
                                          </p:spTgt>
                                        </p:tgtEl>
                                        <p:attrNameLst>
                                          <p:attrName>style.visibility</p:attrName>
                                        </p:attrNameLst>
                                      </p:cBhvr>
                                      <p:to>
                                        <p:strVal val="visible"/>
                                      </p:to>
                                    </p:set>
                                    <p:anim calcmode="lin" valueType="num">
                                      <p:cBhvr additive="base">
                                        <p:cTn dur="500"/>
                                        <p:tgtEl>
                                          <p:spTgt spid="1291">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9" st="9"/>
                                            </p:txEl>
                                          </p:spTgt>
                                        </p:tgtEl>
                                        <p:attrNameLst>
                                          <p:attrName>style.visibility</p:attrName>
                                        </p:attrNameLst>
                                      </p:cBhvr>
                                      <p:to>
                                        <p:strVal val="visible"/>
                                      </p:to>
                                    </p:set>
                                    <p:anim calcmode="lin" valueType="num">
                                      <p:cBhvr additive="base">
                                        <p:cTn dur="500"/>
                                        <p:tgtEl>
                                          <p:spTgt spid="1291">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0" st="10"/>
                                            </p:txEl>
                                          </p:spTgt>
                                        </p:tgtEl>
                                        <p:attrNameLst>
                                          <p:attrName>style.visibility</p:attrName>
                                        </p:attrNameLst>
                                      </p:cBhvr>
                                      <p:to>
                                        <p:strVal val="visible"/>
                                      </p:to>
                                    </p:set>
                                    <p:anim calcmode="lin" valueType="num">
                                      <p:cBhvr additive="base">
                                        <p:cTn dur="500"/>
                                        <p:tgtEl>
                                          <p:spTgt spid="1291">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1" st="11"/>
                                            </p:txEl>
                                          </p:spTgt>
                                        </p:tgtEl>
                                        <p:attrNameLst>
                                          <p:attrName>style.visibility</p:attrName>
                                        </p:attrNameLst>
                                      </p:cBhvr>
                                      <p:to>
                                        <p:strVal val="visible"/>
                                      </p:to>
                                    </p:set>
                                    <p:anim calcmode="lin" valueType="num">
                                      <p:cBhvr additive="base">
                                        <p:cTn dur="500"/>
                                        <p:tgtEl>
                                          <p:spTgt spid="1291">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2" st="12"/>
                                            </p:txEl>
                                          </p:spTgt>
                                        </p:tgtEl>
                                        <p:attrNameLst>
                                          <p:attrName>style.visibility</p:attrName>
                                        </p:attrNameLst>
                                      </p:cBhvr>
                                      <p:to>
                                        <p:strVal val="visible"/>
                                      </p:to>
                                    </p:set>
                                    <p:anim calcmode="lin" valueType="num">
                                      <p:cBhvr additive="base">
                                        <p:cTn dur="500"/>
                                        <p:tgtEl>
                                          <p:spTgt spid="1291">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3" st="13"/>
                                            </p:txEl>
                                          </p:spTgt>
                                        </p:tgtEl>
                                        <p:attrNameLst>
                                          <p:attrName>style.visibility</p:attrName>
                                        </p:attrNameLst>
                                      </p:cBhvr>
                                      <p:to>
                                        <p:strVal val="visible"/>
                                      </p:to>
                                    </p:set>
                                    <p:anim calcmode="lin" valueType="num">
                                      <p:cBhvr additive="base">
                                        <p:cTn dur="500"/>
                                        <p:tgtEl>
                                          <p:spTgt spid="1291">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4" st="14"/>
                                            </p:txEl>
                                          </p:spTgt>
                                        </p:tgtEl>
                                        <p:attrNameLst>
                                          <p:attrName>style.visibility</p:attrName>
                                        </p:attrNameLst>
                                      </p:cBhvr>
                                      <p:to>
                                        <p:strVal val="visible"/>
                                      </p:to>
                                    </p:set>
                                    <p:anim calcmode="lin" valueType="num">
                                      <p:cBhvr additive="base">
                                        <p:cTn dur="500"/>
                                        <p:tgtEl>
                                          <p:spTgt spid="1291">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1">
                                            <p:txEl>
                                              <p:pRg end="15" st="15"/>
                                            </p:txEl>
                                          </p:spTgt>
                                        </p:tgtEl>
                                        <p:attrNameLst>
                                          <p:attrName>style.visibility</p:attrName>
                                        </p:attrNameLst>
                                      </p:cBhvr>
                                      <p:to>
                                        <p:strVal val="visible"/>
                                      </p:to>
                                    </p:set>
                                    <p:anim calcmode="lin" valueType="num">
                                      <p:cBhvr additive="base">
                                        <p:cTn dur="500"/>
                                        <p:tgtEl>
                                          <p:spTgt spid="1291">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2"/>
                                        </p:tgtEl>
                                        <p:attrNameLst>
                                          <p:attrName>style.visibility</p:attrName>
                                        </p:attrNameLst>
                                      </p:cBhvr>
                                      <p:to>
                                        <p:strVal val="visible"/>
                                      </p:to>
                                    </p:set>
                                    <p:anim calcmode="lin" valueType="num">
                                      <p:cBhvr additive="base">
                                        <p:cTn dur="500"/>
                                        <p:tgtEl>
                                          <p:spTgt spid="12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93"/>
                                        </p:tgtEl>
                                        <p:attrNameLst>
                                          <p:attrName>style.visibility</p:attrName>
                                        </p:attrNameLst>
                                      </p:cBhvr>
                                      <p:to>
                                        <p:strVal val="visible"/>
                                      </p:to>
                                    </p:set>
                                    <p:anim calcmode="lin" valueType="num">
                                      <p:cBhvr additive="base">
                                        <p:cTn dur="500"/>
                                        <p:tgtEl>
                                          <p:spTgt spid="129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94"/>
                                        </p:tgtEl>
                                        <p:attrNameLst>
                                          <p:attrName>style.visibility</p:attrName>
                                        </p:attrNameLst>
                                      </p:cBhvr>
                                      <p:to>
                                        <p:strVal val="visible"/>
                                      </p:to>
                                    </p:set>
                                    <p:anim calcmode="lin" valueType="num">
                                      <p:cBhvr additive="base">
                                        <p:cTn dur="500"/>
                                        <p:tgtEl>
                                          <p:spTgt spid="12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5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Syllabus</a:t>
            </a:r>
            <a:endParaRPr/>
          </a:p>
        </p:txBody>
      </p:sp>
      <p:sp>
        <p:nvSpPr>
          <p:cNvPr id="1300" name="Google Shape;1300;p56"/>
          <p:cNvSpPr txBox="1"/>
          <p:nvPr>
            <p:ph idx="1" type="body"/>
          </p:nvPr>
        </p:nvSpPr>
        <p:spPr>
          <a:xfrm>
            <a:off x="762000" y="838200"/>
            <a:ext cx="9753600" cy="5562600"/>
          </a:xfrm>
          <a:prstGeom prst="rect">
            <a:avLst/>
          </a:prstGeom>
          <a:noFill/>
          <a:ln>
            <a:noFill/>
          </a:ln>
        </p:spPr>
        <p:txBody>
          <a:bodyPr anchorCtr="0" anchor="t" bIns="44425" lIns="90475" spcFirstLastPara="1" rIns="90475" wrap="square" tIns="44425">
            <a:normAutofit/>
          </a:bodyPr>
          <a:lstStyle/>
          <a:p>
            <a:pPr indent="-285750" lvl="0" marL="285750" rtl="0" algn="l">
              <a:lnSpc>
                <a:spcPct val="80000"/>
              </a:lnSpc>
              <a:spcBef>
                <a:spcPts val="0"/>
              </a:spcBef>
              <a:spcAft>
                <a:spcPts val="0"/>
              </a:spcAft>
              <a:buClr>
                <a:schemeClr val="dk1"/>
              </a:buClr>
              <a:buSzPts val="2400"/>
              <a:buFont typeface="Gill Sans"/>
              <a:buChar char="•"/>
            </a:pPr>
            <a:r>
              <a:rPr lang="en-US"/>
              <a:t>OS Concepts: How to Navigate as a Systems Programmer!</a:t>
            </a:r>
            <a:endParaRPr/>
          </a:p>
          <a:p>
            <a:pPr indent="-228600" lvl="1" marL="685800" rtl="0" algn="l">
              <a:lnSpc>
                <a:spcPct val="80000"/>
              </a:lnSpc>
              <a:spcBef>
                <a:spcPts val="660"/>
              </a:spcBef>
              <a:spcAft>
                <a:spcPts val="0"/>
              </a:spcAft>
              <a:buClr>
                <a:schemeClr val="dk1"/>
              </a:buClr>
              <a:buSzPts val="2200"/>
              <a:buFont typeface="Gill Sans"/>
              <a:buChar char="–"/>
            </a:pPr>
            <a:r>
              <a:rPr lang="en-US"/>
              <a:t>Process, I/O, Networks and Virtual Machines</a:t>
            </a:r>
            <a:endParaRPr/>
          </a:p>
          <a:p>
            <a:pPr indent="-285750" lvl="0" marL="285750" rtl="0" algn="l">
              <a:lnSpc>
                <a:spcPct val="80000"/>
              </a:lnSpc>
              <a:spcBef>
                <a:spcPts val="720"/>
              </a:spcBef>
              <a:spcAft>
                <a:spcPts val="0"/>
              </a:spcAft>
              <a:buClr>
                <a:schemeClr val="dk1"/>
              </a:buClr>
              <a:buSzPts val="2400"/>
              <a:buFont typeface="Gill Sans"/>
              <a:buChar char="•"/>
            </a:pPr>
            <a:r>
              <a:rPr lang="en-US"/>
              <a:t>Concurrency</a:t>
            </a:r>
            <a:endParaRPr/>
          </a:p>
          <a:p>
            <a:pPr indent="-228600" lvl="1" marL="685800" rtl="0" algn="l">
              <a:lnSpc>
                <a:spcPct val="80000"/>
              </a:lnSpc>
              <a:spcBef>
                <a:spcPts val="660"/>
              </a:spcBef>
              <a:spcAft>
                <a:spcPts val="0"/>
              </a:spcAft>
              <a:buClr>
                <a:schemeClr val="dk1"/>
              </a:buClr>
              <a:buSzPts val="2200"/>
              <a:buFont typeface="Gill Sans"/>
              <a:buChar char="–"/>
            </a:pPr>
            <a:r>
              <a:rPr lang="en-US"/>
              <a:t>Threads, scheduling, locks, deadlock, scalability, fairness</a:t>
            </a:r>
            <a:endParaRPr/>
          </a:p>
          <a:p>
            <a:pPr indent="-285750" lvl="0" marL="285750" rtl="0" algn="l">
              <a:lnSpc>
                <a:spcPct val="80000"/>
              </a:lnSpc>
              <a:spcBef>
                <a:spcPts val="720"/>
              </a:spcBef>
              <a:spcAft>
                <a:spcPts val="0"/>
              </a:spcAft>
              <a:buClr>
                <a:schemeClr val="dk1"/>
              </a:buClr>
              <a:buSzPts val="2400"/>
              <a:buFont typeface="Gill Sans"/>
              <a:buChar char="•"/>
            </a:pPr>
            <a:r>
              <a:rPr lang="en-US"/>
              <a:t>Address Space</a:t>
            </a:r>
            <a:endParaRPr/>
          </a:p>
          <a:p>
            <a:pPr indent="-228600" lvl="1" marL="685800" rtl="0" algn="l">
              <a:lnSpc>
                <a:spcPct val="80000"/>
              </a:lnSpc>
              <a:spcBef>
                <a:spcPts val="660"/>
              </a:spcBef>
              <a:spcAft>
                <a:spcPts val="0"/>
              </a:spcAft>
              <a:buClr>
                <a:schemeClr val="dk1"/>
              </a:buClr>
              <a:buSzPts val="2200"/>
              <a:buFont typeface="Gill Sans"/>
              <a:buChar char="–"/>
            </a:pPr>
            <a:r>
              <a:rPr lang="en-US"/>
              <a:t>Virtual memory, address translation, protection, sharing</a:t>
            </a:r>
            <a:endParaRPr/>
          </a:p>
          <a:p>
            <a:pPr indent="-285750" lvl="0" marL="285750" rtl="0" algn="l">
              <a:lnSpc>
                <a:spcPct val="80000"/>
              </a:lnSpc>
              <a:spcBef>
                <a:spcPts val="720"/>
              </a:spcBef>
              <a:spcAft>
                <a:spcPts val="0"/>
              </a:spcAft>
              <a:buClr>
                <a:schemeClr val="dk1"/>
              </a:buClr>
              <a:buSzPts val="2400"/>
              <a:buFont typeface="Gill Sans"/>
              <a:buChar char="•"/>
            </a:pPr>
            <a:r>
              <a:rPr lang="en-US"/>
              <a:t>File Systems</a:t>
            </a:r>
            <a:endParaRPr/>
          </a:p>
          <a:p>
            <a:pPr indent="-228600" lvl="1" marL="685800" rtl="0" algn="l">
              <a:lnSpc>
                <a:spcPct val="80000"/>
              </a:lnSpc>
              <a:spcBef>
                <a:spcPts val="660"/>
              </a:spcBef>
              <a:spcAft>
                <a:spcPts val="0"/>
              </a:spcAft>
              <a:buClr>
                <a:schemeClr val="dk1"/>
              </a:buClr>
              <a:buSzPts val="2200"/>
              <a:buFont typeface="Gill Sans"/>
              <a:buChar char="–"/>
            </a:pPr>
            <a:r>
              <a:rPr lang="en-US"/>
              <a:t>I/O devices, file objects, storage, naming, caching, performance, paging, transactions, databases</a:t>
            </a:r>
            <a:endParaRPr/>
          </a:p>
          <a:p>
            <a:pPr indent="-285750" lvl="0" marL="285750" rtl="0" algn="l">
              <a:lnSpc>
                <a:spcPct val="80000"/>
              </a:lnSpc>
              <a:spcBef>
                <a:spcPts val="720"/>
              </a:spcBef>
              <a:spcAft>
                <a:spcPts val="0"/>
              </a:spcAft>
              <a:buClr>
                <a:schemeClr val="dk1"/>
              </a:buClr>
              <a:buSzPts val="2400"/>
              <a:buFont typeface="Gill Sans"/>
              <a:buChar char="•"/>
            </a:pPr>
            <a:r>
              <a:rPr lang="en-US"/>
              <a:t>Distributed Systems</a:t>
            </a:r>
            <a:endParaRPr/>
          </a:p>
          <a:p>
            <a:pPr indent="-228600" lvl="1" marL="685800" rtl="0" algn="l">
              <a:lnSpc>
                <a:spcPct val="80000"/>
              </a:lnSpc>
              <a:spcBef>
                <a:spcPts val="660"/>
              </a:spcBef>
              <a:spcAft>
                <a:spcPts val="0"/>
              </a:spcAft>
              <a:buClr>
                <a:schemeClr val="dk1"/>
              </a:buClr>
              <a:buSzPts val="2200"/>
              <a:buFont typeface="Gill Sans"/>
              <a:buChar char="–"/>
            </a:pPr>
            <a:r>
              <a:rPr lang="en-US"/>
              <a:t>Protocols, N-Tiers, RPC, NFS, DHTs, Consistency, Scalability, multicast</a:t>
            </a:r>
            <a:endParaRPr/>
          </a:p>
          <a:p>
            <a:pPr indent="-285750" lvl="0" marL="285750" rtl="0" algn="l">
              <a:lnSpc>
                <a:spcPct val="80000"/>
              </a:lnSpc>
              <a:spcBef>
                <a:spcPts val="720"/>
              </a:spcBef>
              <a:spcAft>
                <a:spcPts val="0"/>
              </a:spcAft>
              <a:buClr>
                <a:schemeClr val="dk1"/>
              </a:buClr>
              <a:buSzPts val="2400"/>
              <a:buFont typeface="Gill Sans"/>
              <a:buChar char="•"/>
            </a:pPr>
            <a:r>
              <a:rPr lang="en-US"/>
              <a:t>Reliability &amp; Security</a:t>
            </a:r>
            <a:endParaRPr/>
          </a:p>
          <a:p>
            <a:pPr indent="-228600" lvl="1" marL="685800" rtl="0" algn="l">
              <a:lnSpc>
                <a:spcPct val="80000"/>
              </a:lnSpc>
              <a:spcBef>
                <a:spcPts val="660"/>
              </a:spcBef>
              <a:spcAft>
                <a:spcPts val="0"/>
              </a:spcAft>
              <a:buClr>
                <a:schemeClr val="dk1"/>
              </a:buClr>
              <a:buSzPts val="2200"/>
              <a:buFont typeface="Gill Sans"/>
              <a:buChar char="–"/>
            </a:pPr>
            <a:r>
              <a:rPr lang="en-US"/>
              <a:t>Fault tolerance, protection, security</a:t>
            </a:r>
            <a:endParaRPr/>
          </a:p>
          <a:p>
            <a:pPr indent="-285750" lvl="0" marL="285750" rtl="0" algn="l">
              <a:lnSpc>
                <a:spcPct val="80000"/>
              </a:lnSpc>
              <a:spcBef>
                <a:spcPts val="720"/>
              </a:spcBef>
              <a:spcAft>
                <a:spcPts val="0"/>
              </a:spcAft>
              <a:buClr>
                <a:schemeClr val="dk1"/>
              </a:buClr>
              <a:buSzPts val="2400"/>
              <a:buFont typeface="Gill Sans"/>
              <a:buChar char="•"/>
            </a:pPr>
            <a:r>
              <a:rPr lang="en-US"/>
              <a:t>Cloud Infrastructure</a:t>
            </a:r>
            <a:endParaRPr/>
          </a:p>
          <a:p>
            <a:pPr indent="-133350" lvl="0" marL="285750" rtl="0" algn="l">
              <a:lnSpc>
                <a:spcPct val="80000"/>
              </a:lnSpc>
              <a:spcBef>
                <a:spcPts val="720"/>
              </a:spcBef>
              <a:spcAft>
                <a:spcPts val="0"/>
              </a:spcAft>
              <a:buClr>
                <a:schemeClr val="dk1"/>
              </a:buClr>
              <a:buSzPts val="2400"/>
              <a:buFont typeface="Gill San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0" st="0"/>
                                            </p:txEl>
                                          </p:spTgt>
                                        </p:tgtEl>
                                        <p:attrNameLst>
                                          <p:attrName>style.visibility</p:attrName>
                                        </p:attrNameLst>
                                      </p:cBhvr>
                                      <p:to>
                                        <p:strVal val="visible"/>
                                      </p:to>
                                    </p:set>
                                    <p:anim calcmode="lin" valueType="num">
                                      <p:cBhvr additive="base">
                                        <p:cTn dur="500"/>
                                        <p:tgtEl>
                                          <p:spTgt spid="130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1" st="1"/>
                                            </p:txEl>
                                          </p:spTgt>
                                        </p:tgtEl>
                                        <p:attrNameLst>
                                          <p:attrName>style.visibility</p:attrName>
                                        </p:attrNameLst>
                                      </p:cBhvr>
                                      <p:to>
                                        <p:strVal val="visible"/>
                                      </p:to>
                                    </p:set>
                                    <p:anim calcmode="lin" valueType="num">
                                      <p:cBhvr additive="base">
                                        <p:cTn dur="500"/>
                                        <p:tgtEl>
                                          <p:spTgt spid="130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2" st="2"/>
                                            </p:txEl>
                                          </p:spTgt>
                                        </p:tgtEl>
                                        <p:attrNameLst>
                                          <p:attrName>style.visibility</p:attrName>
                                        </p:attrNameLst>
                                      </p:cBhvr>
                                      <p:to>
                                        <p:strVal val="visible"/>
                                      </p:to>
                                    </p:set>
                                    <p:anim calcmode="lin" valueType="num">
                                      <p:cBhvr additive="base">
                                        <p:cTn dur="500"/>
                                        <p:tgtEl>
                                          <p:spTgt spid="130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3" st="3"/>
                                            </p:txEl>
                                          </p:spTgt>
                                        </p:tgtEl>
                                        <p:attrNameLst>
                                          <p:attrName>style.visibility</p:attrName>
                                        </p:attrNameLst>
                                      </p:cBhvr>
                                      <p:to>
                                        <p:strVal val="visible"/>
                                      </p:to>
                                    </p:set>
                                    <p:anim calcmode="lin" valueType="num">
                                      <p:cBhvr additive="base">
                                        <p:cTn dur="500"/>
                                        <p:tgtEl>
                                          <p:spTgt spid="130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4" st="4"/>
                                            </p:txEl>
                                          </p:spTgt>
                                        </p:tgtEl>
                                        <p:attrNameLst>
                                          <p:attrName>style.visibility</p:attrName>
                                        </p:attrNameLst>
                                      </p:cBhvr>
                                      <p:to>
                                        <p:strVal val="visible"/>
                                      </p:to>
                                    </p:set>
                                    <p:anim calcmode="lin" valueType="num">
                                      <p:cBhvr additive="base">
                                        <p:cTn dur="500"/>
                                        <p:tgtEl>
                                          <p:spTgt spid="130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5" st="5"/>
                                            </p:txEl>
                                          </p:spTgt>
                                        </p:tgtEl>
                                        <p:attrNameLst>
                                          <p:attrName>style.visibility</p:attrName>
                                        </p:attrNameLst>
                                      </p:cBhvr>
                                      <p:to>
                                        <p:strVal val="visible"/>
                                      </p:to>
                                    </p:set>
                                    <p:anim calcmode="lin" valueType="num">
                                      <p:cBhvr additive="base">
                                        <p:cTn dur="500"/>
                                        <p:tgtEl>
                                          <p:spTgt spid="130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6" st="6"/>
                                            </p:txEl>
                                          </p:spTgt>
                                        </p:tgtEl>
                                        <p:attrNameLst>
                                          <p:attrName>style.visibility</p:attrName>
                                        </p:attrNameLst>
                                      </p:cBhvr>
                                      <p:to>
                                        <p:strVal val="visible"/>
                                      </p:to>
                                    </p:set>
                                    <p:anim calcmode="lin" valueType="num">
                                      <p:cBhvr additive="base">
                                        <p:cTn dur="500"/>
                                        <p:tgtEl>
                                          <p:spTgt spid="130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7" st="7"/>
                                            </p:txEl>
                                          </p:spTgt>
                                        </p:tgtEl>
                                        <p:attrNameLst>
                                          <p:attrName>style.visibility</p:attrName>
                                        </p:attrNameLst>
                                      </p:cBhvr>
                                      <p:to>
                                        <p:strVal val="visible"/>
                                      </p:to>
                                    </p:set>
                                    <p:anim calcmode="lin" valueType="num">
                                      <p:cBhvr additive="base">
                                        <p:cTn dur="500"/>
                                        <p:tgtEl>
                                          <p:spTgt spid="130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8" st="8"/>
                                            </p:txEl>
                                          </p:spTgt>
                                        </p:tgtEl>
                                        <p:attrNameLst>
                                          <p:attrName>style.visibility</p:attrName>
                                        </p:attrNameLst>
                                      </p:cBhvr>
                                      <p:to>
                                        <p:strVal val="visible"/>
                                      </p:to>
                                    </p:set>
                                    <p:anim calcmode="lin" valueType="num">
                                      <p:cBhvr additive="base">
                                        <p:cTn dur="500"/>
                                        <p:tgtEl>
                                          <p:spTgt spid="130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9" st="9"/>
                                            </p:txEl>
                                          </p:spTgt>
                                        </p:tgtEl>
                                        <p:attrNameLst>
                                          <p:attrName>style.visibility</p:attrName>
                                        </p:attrNameLst>
                                      </p:cBhvr>
                                      <p:to>
                                        <p:strVal val="visible"/>
                                      </p:to>
                                    </p:set>
                                    <p:anim calcmode="lin" valueType="num">
                                      <p:cBhvr additive="base">
                                        <p:cTn dur="500"/>
                                        <p:tgtEl>
                                          <p:spTgt spid="1300">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10" st="10"/>
                                            </p:txEl>
                                          </p:spTgt>
                                        </p:tgtEl>
                                        <p:attrNameLst>
                                          <p:attrName>style.visibility</p:attrName>
                                        </p:attrNameLst>
                                      </p:cBhvr>
                                      <p:to>
                                        <p:strVal val="visible"/>
                                      </p:to>
                                    </p:set>
                                    <p:anim calcmode="lin" valueType="num">
                                      <p:cBhvr additive="base">
                                        <p:cTn dur="500"/>
                                        <p:tgtEl>
                                          <p:spTgt spid="1300">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11" st="11"/>
                                            </p:txEl>
                                          </p:spTgt>
                                        </p:tgtEl>
                                        <p:attrNameLst>
                                          <p:attrName>style.visibility</p:attrName>
                                        </p:attrNameLst>
                                      </p:cBhvr>
                                      <p:to>
                                        <p:strVal val="visible"/>
                                      </p:to>
                                    </p:set>
                                    <p:anim calcmode="lin" valueType="num">
                                      <p:cBhvr additive="base">
                                        <p:cTn dur="500"/>
                                        <p:tgtEl>
                                          <p:spTgt spid="1300">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12" st="12"/>
                                            </p:txEl>
                                          </p:spTgt>
                                        </p:tgtEl>
                                        <p:attrNameLst>
                                          <p:attrName>style.visibility</p:attrName>
                                        </p:attrNameLst>
                                      </p:cBhvr>
                                      <p:to>
                                        <p:strVal val="visible"/>
                                      </p:to>
                                    </p:set>
                                    <p:anim calcmode="lin" valueType="num">
                                      <p:cBhvr additive="base">
                                        <p:cTn dur="500"/>
                                        <p:tgtEl>
                                          <p:spTgt spid="1300">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00">
                                            <p:txEl>
                                              <p:pRg end="13" st="13"/>
                                            </p:txEl>
                                          </p:spTgt>
                                        </p:tgtEl>
                                        <p:attrNameLst>
                                          <p:attrName>style.visibility</p:attrName>
                                        </p:attrNameLst>
                                      </p:cBhvr>
                                      <p:to>
                                        <p:strVal val="visible"/>
                                      </p:to>
                                    </p:set>
                                    <p:anim calcmode="lin" valueType="num">
                                      <p:cBhvr additive="base">
                                        <p:cTn dur="500"/>
                                        <p:tgtEl>
                                          <p:spTgt spid="1300">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5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Learning by Doing</a:t>
            </a:r>
            <a:endParaRPr/>
          </a:p>
        </p:txBody>
      </p:sp>
      <p:sp>
        <p:nvSpPr>
          <p:cNvPr id="1306" name="Google Shape;1306;p57"/>
          <p:cNvSpPr txBox="1"/>
          <p:nvPr>
            <p:ph idx="1" type="body"/>
          </p:nvPr>
        </p:nvSpPr>
        <p:spPr>
          <a:xfrm>
            <a:off x="609600" y="762000"/>
            <a:ext cx="9982200" cy="5867400"/>
          </a:xfrm>
          <a:prstGeom prst="rect">
            <a:avLst/>
          </a:prstGeom>
          <a:noFill/>
          <a:ln>
            <a:noFill/>
          </a:ln>
        </p:spPr>
        <p:txBody>
          <a:bodyPr anchorCtr="0" anchor="t" bIns="44425" lIns="90475" spcFirstLastPara="1" rIns="90475" wrap="square" tIns="44425">
            <a:normAutofit/>
          </a:bodyPr>
          <a:lstStyle/>
          <a:p>
            <a:pPr indent="-285750" lvl="0" marL="285750" rtl="0" algn="l">
              <a:lnSpc>
                <a:spcPct val="90000"/>
              </a:lnSpc>
              <a:spcBef>
                <a:spcPts val="0"/>
              </a:spcBef>
              <a:spcAft>
                <a:spcPts val="0"/>
              </a:spcAft>
              <a:buClr>
                <a:schemeClr val="dk1"/>
              </a:buClr>
              <a:buSzPts val="2400"/>
              <a:buFont typeface="Gill Sans"/>
              <a:buChar char="•"/>
            </a:pPr>
            <a:r>
              <a:rPr lang="en-US"/>
              <a:t>Individual Homeworks (2 weeks) - preliminary</a:t>
            </a:r>
            <a:endParaRPr/>
          </a:p>
          <a:p>
            <a:pPr indent="-228600" lvl="1" marL="685800" rtl="0" algn="l">
              <a:lnSpc>
                <a:spcPct val="90000"/>
              </a:lnSpc>
              <a:spcBef>
                <a:spcPts val="660"/>
              </a:spcBef>
              <a:spcAft>
                <a:spcPts val="0"/>
              </a:spcAft>
              <a:buClr>
                <a:schemeClr val="dk1"/>
              </a:buClr>
              <a:buSzPts val="2200"/>
              <a:buFont typeface="Gill Sans"/>
              <a:buChar char="–"/>
            </a:pPr>
            <a:r>
              <a:rPr lang="en-US"/>
              <a:t>0. Tools &amp; Environment, Autograding, recall C, executable</a:t>
            </a:r>
            <a:endParaRPr/>
          </a:p>
          <a:p>
            <a:pPr indent="-228600" lvl="1" marL="685800" rtl="0" algn="l">
              <a:lnSpc>
                <a:spcPct val="90000"/>
              </a:lnSpc>
              <a:spcBef>
                <a:spcPts val="660"/>
              </a:spcBef>
              <a:spcAft>
                <a:spcPts val="0"/>
              </a:spcAft>
              <a:buClr>
                <a:schemeClr val="dk1"/>
              </a:buClr>
              <a:buSzPts val="2200"/>
              <a:buFont typeface="Gill Sans"/>
              <a:buChar char="–"/>
            </a:pPr>
            <a:r>
              <a:rPr lang="en-US"/>
              <a:t>1. Lists in C</a:t>
            </a:r>
            <a:endParaRPr/>
          </a:p>
          <a:p>
            <a:pPr indent="-228600" lvl="1" marL="685800" rtl="0" algn="l">
              <a:lnSpc>
                <a:spcPct val="90000"/>
              </a:lnSpc>
              <a:spcBef>
                <a:spcPts val="660"/>
              </a:spcBef>
              <a:spcAft>
                <a:spcPts val="0"/>
              </a:spcAft>
              <a:buClr>
                <a:schemeClr val="dk1"/>
              </a:buClr>
              <a:buSzPts val="2200"/>
              <a:buFont typeface="Gill Sans"/>
              <a:buChar char="–"/>
            </a:pPr>
            <a:r>
              <a:rPr lang="en-US"/>
              <a:t>2. BYOS – build your own shell</a:t>
            </a:r>
            <a:endParaRPr/>
          </a:p>
          <a:p>
            <a:pPr indent="-228600" lvl="1" marL="685800" rtl="0" algn="l">
              <a:lnSpc>
                <a:spcPct val="90000"/>
              </a:lnSpc>
              <a:spcBef>
                <a:spcPts val="660"/>
              </a:spcBef>
              <a:spcAft>
                <a:spcPts val="0"/>
              </a:spcAft>
              <a:buClr>
                <a:schemeClr val="dk1"/>
              </a:buClr>
              <a:buSzPts val="2200"/>
              <a:buFont typeface="Gill Sans"/>
              <a:buChar char="–"/>
            </a:pPr>
            <a:r>
              <a:rPr lang="en-US"/>
              <a:t>3. Memory allocation (MALLOC)</a:t>
            </a:r>
            <a:endParaRPr/>
          </a:p>
          <a:p>
            <a:pPr indent="-228600" lvl="1" marL="685800" rtl="0" algn="l">
              <a:lnSpc>
                <a:spcPct val="90000"/>
              </a:lnSpc>
              <a:spcBef>
                <a:spcPts val="660"/>
              </a:spcBef>
              <a:spcAft>
                <a:spcPts val="0"/>
              </a:spcAft>
              <a:buClr>
                <a:schemeClr val="dk1"/>
              </a:buClr>
              <a:buSzPts val="2200"/>
              <a:buFont typeface="Gill Sans"/>
              <a:buChar char="–"/>
            </a:pPr>
            <a:r>
              <a:rPr lang="en-US"/>
              <a:t>4. Memory management</a:t>
            </a:r>
            <a:endParaRPr/>
          </a:p>
          <a:p>
            <a:pPr indent="-228600" lvl="1" marL="685800" rtl="0" algn="l">
              <a:lnSpc>
                <a:spcPct val="90000"/>
              </a:lnSpc>
              <a:spcBef>
                <a:spcPts val="660"/>
              </a:spcBef>
              <a:spcAft>
                <a:spcPts val="0"/>
              </a:spcAft>
              <a:buClr>
                <a:schemeClr val="dk1"/>
              </a:buClr>
              <a:buSzPts val="2200"/>
              <a:buFont typeface="Gill Sans"/>
              <a:buChar char="–"/>
            </a:pPr>
            <a:r>
              <a:rPr lang="en-US"/>
              <a:t>5. Sockets &amp; Threads in HTTP server</a:t>
            </a:r>
            <a:endParaRPr/>
          </a:p>
          <a:p>
            <a:pPr indent="-285750" lvl="0" marL="285750" rtl="0" algn="l">
              <a:lnSpc>
                <a:spcPct val="90000"/>
              </a:lnSpc>
              <a:spcBef>
                <a:spcPts val="720"/>
              </a:spcBef>
              <a:spcAft>
                <a:spcPts val="0"/>
              </a:spcAft>
              <a:buClr>
                <a:schemeClr val="dk1"/>
              </a:buClr>
              <a:buSzPts val="2400"/>
              <a:buFont typeface="Gill Sans"/>
              <a:buChar char="•"/>
            </a:pPr>
            <a:r>
              <a:rPr lang="en-US"/>
              <a:t>Three (and ½) Group Projects </a:t>
            </a:r>
            <a:endParaRPr/>
          </a:p>
          <a:p>
            <a:pPr indent="-228600" lvl="1" marL="685800" rtl="0" algn="l">
              <a:lnSpc>
                <a:spcPct val="90000"/>
              </a:lnSpc>
              <a:spcBef>
                <a:spcPts val="660"/>
              </a:spcBef>
              <a:spcAft>
                <a:spcPts val="0"/>
              </a:spcAft>
              <a:buClr>
                <a:schemeClr val="dk1"/>
              </a:buClr>
              <a:buSzPts val="2200"/>
              <a:buFont typeface="Gill Sans"/>
              <a:buChar char="–"/>
            </a:pPr>
            <a:r>
              <a:rPr lang="en-US"/>
              <a:t>0. Getting Started (Individual, before you have a group)</a:t>
            </a:r>
            <a:endParaRPr/>
          </a:p>
          <a:p>
            <a:pPr indent="-228600" lvl="1" marL="685800" rtl="0" algn="l">
              <a:lnSpc>
                <a:spcPct val="90000"/>
              </a:lnSpc>
              <a:spcBef>
                <a:spcPts val="660"/>
              </a:spcBef>
              <a:spcAft>
                <a:spcPts val="0"/>
              </a:spcAft>
              <a:buClr>
                <a:schemeClr val="dk1"/>
              </a:buClr>
              <a:buSzPts val="2200"/>
              <a:buFont typeface="Gill Sans"/>
              <a:buChar char="–"/>
            </a:pPr>
            <a:r>
              <a:rPr lang="en-US"/>
              <a:t>1. User-programs (exec &amp; syscall)</a:t>
            </a:r>
            <a:endParaRPr/>
          </a:p>
          <a:p>
            <a:pPr indent="-228600" lvl="1" marL="685800" rtl="0" algn="l">
              <a:lnSpc>
                <a:spcPct val="90000"/>
              </a:lnSpc>
              <a:spcBef>
                <a:spcPts val="660"/>
              </a:spcBef>
              <a:spcAft>
                <a:spcPts val="0"/>
              </a:spcAft>
              <a:buClr>
                <a:schemeClr val="dk1"/>
              </a:buClr>
              <a:buSzPts val="2200"/>
              <a:buFont typeface="Gill Sans"/>
              <a:buChar char="–"/>
            </a:pPr>
            <a:r>
              <a:rPr lang="en-US"/>
              <a:t>2. Threads &amp; Scheduling</a:t>
            </a:r>
            <a:endParaRPr/>
          </a:p>
          <a:p>
            <a:pPr indent="-228600" lvl="1" marL="685800" rtl="0" algn="l">
              <a:lnSpc>
                <a:spcPct val="90000"/>
              </a:lnSpc>
              <a:spcBef>
                <a:spcPts val="660"/>
              </a:spcBef>
              <a:spcAft>
                <a:spcPts val="0"/>
              </a:spcAft>
              <a:buClr>
                <a:schemeClr val="dk1"/>
              </a:buClr>
              <a:buSzPts val="2200"/>
              <a:buFont typeface="Gill Sans"/>
              <a:buChar char="–"/>
            </a:pPr>
            <a:r>
              <a:rPr lang="en-US"/>
              <a:t>3. File Systems</a:t>
            </a:r>
            <a:endParaRPr/>
          </a:p>
          <a:p>
            <a:pPr indent="-133350" lvl="0" marL="285750" rtl="0" algn="l">
              <a:lnSpc>
                <a:spcPct val="90000"/>
              </a:lnSpc>
              <a:spcBef>
                <a:spcPts val="720"/>
              </a:spcBef>
              <a:spcAft>
                <a:spcPts val="0"/>
              </a:spcAft>
              <a:buClr>
                <a:schemeClr val="dk1"/>
              </a:buClr>
              <a:buSzPts val="2400"/>
              <a:buFont typeface="Gill Sans"/>
              <a:buNone/>
            </a:pPr>
            <a:r>
              <a:t/>
            </a:r>
            <a:endParaRPr/>
          </a:p>
        </p:txBody>
      </p:sp>
      <p:pic>
        <p:nvPicPr>
          <p:cNvPr descr="Life of an Educator - Dr. Justin Tarte: The 21st century ..." id="1307" name="Google Shape;1307;p57"/>
          <p:cNvPicPr preferRelativeResize="0"/>
          <p:nvPr/>
        </p:nvPicPr>
        <p:blipFill rotWithShape="1">
          <a:blip r:embed="rId3">
            <a:alphaModFix/>
          </a:blip>
          <a:srcRect b="0" l="0" r="0" t="0"/>
          <a:stretch/>
        </p:blipFill>
        <p:spPr>
          <a:xfrm>
            <a:off x="8088733" y="2935788"/>
            <a:ext cx="3710734" cy="2514600"/>
          </a:xfrm>
          <a:prstGeom prst="rect">
            <a:avLst/>
          </a:prstGeom>
          <a:noFill/>
          <a:ln>
            <a:noFill/>
          </a:ln>
        </p:spPr>
      </p:pic>
      <p:pic>
        <p:nvPicPr>
          <p:cNvPr descr="Carpenter Hummer Wood · Free vector graphic on Pixabay" id="1308" name="Google Shape;1308;p57"/>
          <p:cNvPicPr preferRelativeResize="0"/>
          <p:nvPr/>
        </p:nvPicPr>
        <p:blipFill rotWithShape="1">
          <a:blip r:embed="rId4">
            <a:alphaModFix/>
          </a:blip>
          <a:srcRect b="0" l="0" r="0" t="0"/>
          <a:stretch/>
        </p:blipFill>
        <p:spPr>
          <a:xfrm>
            <a:off x="9525000" y="914400"/>
            <a:ext cx="1790700" cy="22077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6">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58"/>
          <p:cNvSpPr txBox="1"/>
          <p:nvPr>
            <p:ph type="title"/>
          </p:nvPr>
        </p:nvSpPr>
        <p:spPr>
          <a:xfrm>
            <a:off x="2517776" y="188876"/>
            <a:ext cx="7159625" cy="496925"/>
          </a:xfrm>
          <a:prstGeom prst="rect">
            <a:avLst/>
          </a:prstGeom>
          <a:noFill/>
          <a:ln>
            <a:noFill/>
          </a:ln>
        </p:spPr>
        <p:txBody>
          <a:bodyPr anchorCtr="0" anchor="t" bIns="25375" lIns="63475" spcFirstLastPara="1" rIns="63475" wrap="square" tIns="25375">
            <a:spAutoFit/>
          </a:bodyPr>
          <a:lstStyle/>
          <a:p>
            <a:pPr indent="0" lvl="0" marL="0" rtl="0" algn="ctr">
              <a:lnSpc>
                <a:spcPct val="90000"/>
              </a:lnSpc>
              <a:spcBef>
                <a:spcPts val="0"/>
              </a:spcBef>
              <a:spcAft>
                <a:spcPts val="0"/>
              </a:spcAft>
              <a:buNone/>
            </a:pPr>
            <a:r>
              <a:rPr lang="en-US">
                <a:latin typeface="Helvetica Neue"/>
                <a:ea typeface="Helvetica Neue"/>
                <a:cs typeface="Helvetica Neue"/>
                <a:sym typeface="Helvetica Neue"/>
              </a:rPr>
              <a:t>Group Projects</a:t>
            </a:r>
            <a:endParaRPr/>
          </a:p>
        </p:txBody>
      </p:sp>
      <p:sp>
        <p:nvSpPr>
          <p:cNvPr id="1314" name="Google Shape;1314;p58"/>
          <p:cNvSpPr txBox="1"/>
          <p:nvPr>
            <p:ph idx="1" type="body"/>
          </p:nvPr>
        </p:nvSpPr>
        <p:spPr>
          <a:xfrm>
            <a:off x="533400" y="762000"/>
            <a:ext cx="10820400" cy="5907124"/>
          </a:xfrm>
          <a:prstGeom prst="rect">
            <a:avLst/>
          </a:prstGeom>
          <a:noFill/>
          <a:ln>
            <a:noFill/>
          </a:ln>
        </p:spPr>
        <p:txBody>
          <a:bodyPr anchorCtr="0" anchor="t" bIns="25375" lIns="63475" spcFirstLastPara="1" rIns="63475" wrap="square" tIns="25375">
            <a:normAutofit/>
          </a:bodyPr>
          <a:lstStyle/>
          <a:p>
            <a:pPr indent="-285750" lvl="0" marL="285750" rtl="0" algn="l">
              <a:lnSpc>
                <a:spcPct val="70000"/>
              </a:lnSpc>
              <a:spcBef>
                <a:spcPts val="0"/>
              </a:spcBef>
              <a:spcAft>
                <a:spcPts val="0"/>
              </a:spcAft>
              <a:buClr>
                <a:schemeClr val="dk1"/>
              </a:buClr>
              <a:buSzPts val="2220"/>
              <a:buFont typeface="Gill Sans"/>
              <a:buChar char="•"/>
            </a:pPr>
            <a:r>
              <a:rPr lang="en-US" sz="2220">
                <a:latin typeface="Gill Sans"/>
                <a:ea typeface="Gill Sans"/>
                <a:cs typeface="Gill Sans"/>
                <a:sym typeface="Gill Sans"/>
              </a:rPr>
              <a:t>Project teams have 4 members! </a:t>
            </a:r>
            <a:endParaRPr/>
          </a:p>
          <a:p>
            <a:pPr indent="-228600" lvl="1" marL="685800" rtl="0" algn="l">
              <a:lnSpc>
                <a:spcPct val="70000"/>
              </a:lnSpc>
              <a:spcBef>
                <a:spcPts val="611"/>
              </a:spcBef>
              <a:spcAft>
                <a:spcPts val="0"/>
              </a:spcAft>
              <a:buClr>
                <a:schemeClr val="dk1"/>
              </a:buClr>
              <a:buSzPts val="2035"/>
              <a:buFont typeface="Gill Sans"/>
              <a:buChar char="–"/>
            </a:pPr>
            <a:r>
              <a:rPr lang="en-US" sz="2035">
                <a:latin typeface="Gill Sans"/>
                <a:ea typeface="Gill Sans"/>
                <a:cs typeface="Gill Sans"/>
                <a:sym typeface="Gill Sans"/>
              </a:rPr>
              <a:t>Never 5, 3 requires serious justification</a:t>
            </a:r>
            <a:endParaRPr/>
          </a:p>
          <a:p>
            <a:pPr indent="-228600" lvl="1" marL="685800" rtl="0" algn="l">
              <a:lnSpc>
                <a:spcPct val="70000"/>
              </a:lnSpc>
              <a:spcBef>
                <a:spcPts val="611"/>
              </a:spcBef>
              <a:spcAft>
                <a:spcPts val="0"/>
              </a:spcAft>
              <a:buClr>
                <a:schemeClr val="dk1"/>
              </a:buClr>
              <a:buSzPts val="2035"/>
              <a:buFont typeface="Gill Sans"/>
              <a:buChar char="–"/>
            </a:pPr>
            <a:r>
              <a:rPr lang="en-US" sz="2035">
                <a:latin typeface="Gill Sans"/>
                <a:ea typeface="Gill Sans"/>
                <a:cs typeface="Gill Sans"/>
                <a:sym typeface="Gill Sans"/>
              </a:rPr>
              <a:t>Must work in groups in “the real world”</a:t>
            </a:r>
            <a:endParaRPr/>
          </a:p>
          <a:p>
            <a:pPr indent="-228600" lvl="1" marL="685800" rtl="0" algn="l">
              <a:lnSpc>
                <a:spcPct val="70000"/>
              </a:lnSpc>
              <a:spcBef>
                <a:spcPts val="611"/>
              </a:spcBef>
              <a:spcAft>
                <a:spcPts val="0"/>
              </a:spcAft>
              <a:buClr>
                <a:schemeClr val="dk1"/>
              </a:buClr>
              <a:buSzPts val="2035"/>
              <a:buFont typeface="Gill Sans"/>
              <a:buChar char="–"/>
            </a:pPr>
            <a:r>
              <a:rPr lang="en-US" sz="2035">
                <a:latin typeface="Gill Sans"/>
                <a:ea typeface="Gill Sans"/>
                <a:cs typeface="Gill Sans"/>
                <a:sym typeface="Gill Sans"/>
              </a:rPr>
              <a:t>Same section (at least same TA)</a:t>
            </a:r>
            <a:endParaRPr/>
          </a:p>
          <a:p>
            <a:pPr indent="-285750" lvl="0" marL="285750" rtl="0" algn="l">
              <a:lnSpc>
                <a:spcPct val="70000"/>
              </a:lnSpc>
              <a:spcBef>
                <a:spcPts val="666"/>
              </a:spcBef>
              <a:spcAft>
                <a:spcPts val="0"/>
              </a:spcAft>
              <a:buClr>
                <a:schemeClr val="dk1"/>
              </a:buClr>
              <a:buSzPts val="2220"/>
              <a:buFont typeface="Gill Sans"/>
              <a:buChar char="•"/>
            </a:pPr>
            <a:r>
              <a:rPr lang="en-US" sz="2220">
                <a:latin typeface="Gill Sans"/>
                <a:ea typeface="Gill Sans"/>
                <a:cs typeface="Gill Sans"/>
                <a:sym typeface="Gill Sans"/>
              </a:rPr>
              <a:t>C</a:t>
            </a:r>
            <a:r>
              <a:rPr lang="en-US" sz="2220"/>
              <a:t>ommunication and cooperation will be essential</a:t>
            </a:r>
            <a:endParaRPr/>
          </a:p>
          <a:p>
            <a:pPr indent="-228600" lvl="1" marL="685800" rtl="0" algn="l">
              <a:lnSpc>
                <a:spcPct val="70000"/>
              </a:lnSpc>
              <a:spcBef>
                <a:spcPts val="611"/>
              </a:spcBef>
              <a:spcAft>
                <a:spcPts val="0"/>
              </a:spcAft>
              <a:buClr>
                <a:schemeClr val="dk1"/>
              </a:buClr>
              <a:buSzPts val="2035"/>
              <a:buFont typeface="Gill Sans"/>
              <a:buChar char="–"/>
            </a:pPr>
            <a:r>
              <a:rPr lang="en-US" sz="2035"/>
              <a:t>Regular meetings WITH CAMERA TURNED ON!</a:t>
            </a:r>
            <a:endParaRPr/>
          </a:p>
          <a:p>
            <a:pPr indent="-228600" lvl="2" marL="1143000" rtl="0" algn="l">
              <a:lnSpc>
                <a:spcPct val="70000"/>
              </a:lnSpc>
              <a:spcBef>
                <a:spcPts val="555"/>
              </a:spcBef>
              <a:spcAft>
                <a:spcPts val="0"/>
              </a:spcAft>
              <a:buClr>
                <a:schemeClr val="dk1"/>
              </a:buClr>
              <a:buSzPts val="1850"/>
              <a:buFont typeface="Gill Sans"/>
              <a:buChar char="»"/>
            </a:pPr>
            <a:r>
              <a:rPr lang="en-US" sz="1850"/>
              <a:t>Extra credit for screen shots of all of you together in zoom with </a:t>
            </a:r>
            <a:br>
              <a:rPr lang="en-US" sz="1850"/>
            </a:br>
            <a:r>
              <a:rPr lang="en-US" sz="1850"/>
              <a:t>camera enabled</a:t>
            </a:r>
            <a:endParaRPr/>
          </a:p>
          <a:p>
            <a:pPr indent="-228600" lvl="1" marL="685800" rtl="0" algn="l">
              <a:lnSpc>
                <a:spcPct val="70000"/>
              </a:lnSpc>
              <a:spcBef>
                <a:spcPts val="611"/>
              </a:spcBef>
              <a:spcAft>
                <a:spcPts val="0"/>
              </a:spcAft>
              <a:buClr>
                <a:schemeClr val="dk1"/>
              </a:buClr>
              <a:buSzPts val="2035"/>
              <a:buFont typeface="Gill Sans"/>
              <a:buChar char="–"/>
            </a:pPr>
            <a:r>
              <a:rPr lang="en-US" sz="2035"/>
              <a:t>Design Documents</a:t>
            </a:r>
            <a:endParaRPr/>
          </a:p>
          <a:p>
            <a:pPr indent="-228600" lvl="1" marL="685800" rtl="0" algn="l">
              <a:lnSpc>
                <a:spcPct val="70000"/>
              </a:lnSpc>
              <a:spcBef>
                <a:spcPts val="611"/>
              </a:spcBef>
              <a:spcAft>
                <a:spcPts val="0"/>
              </a:spcAft>
              <a:buClr>
                <a:schemeClr val="dk1"/>
              </a:buClr>
              <a:buSzPts val="2035"/>
              <a:buFont typeface="Gill Sans"/>
              <a:buChar char="–"/>
            </a:pPr>
            <a:r>
              <a:rPr lang="en-US" sz="2035"/>
              <a:t>Slack/Messenger/whatever doesn’t replace </a:t>
            </a:r>
            <a:r>
              <a:rPr lang="en-US" sz="2035">
                <a:solidFill>
                  <a:srgbClr val="FF0000"/>
                </a:solidFill>
              </a:rPr>
              <a:t>face-to-face!</a:t>
            </a:r>
            <a:endParaRPr/>
          </a:p>
          <a:p>
            <a:pPr indent="-285750" lvl="0" marL="285750" rtl="0" algn="l">
              <a:lnSpc>
                <a:spcPct val="70000"/>
              </a:lnSpc>
              <a:spcBef>
                <a:spcPts val="666"/>
              </a:spcBef>
              <a:spcAft>
                <a:spcPts val="0"/>
              </a:spcAft>
              <a:buClr>
                <a:schemeClr val="dk1"/>
              </a:buClr>
              <a:buSzPts val="2220"/>
              <a:buFont typeface="Gill Sans"/>
              <a:buChar char="•"/>
            </a:pPr>
            <a:r>
              <a:rPr lang="en-US" sz="2220"/>
              <a:t>Everyone should do work and have clear responsibilities</a:t>
            </a:r>
            <a:endParaRPr/>
          </a:p>
          <a:p>
            <a:pPr indent="-228600" lvl="1" marL="685800" rtl="0" algn="l">
              <a:lnSpc>
                <a:spcPct val="70000"/>
              </a:lnSpc>
              <a:spcBef>
                <a:spcPts val="611"/>
              </a:spcBef>
              <a:spcAft>
                <a:spcPts val="0"/>
              </a:spcAft>
              <a:buClr>
                <a:schemeClr val="dk1"/>
              </a:buClr>
              <a:buSzPts val="2035"/>
              <a:buFont typeface="Gill Sans"/>
              <a:buChar char="–"/>
            </a:pPr>
            <a:r>
              <a:rPr lang="en-US" sz="2035"/>
              <a:t>You will evaluate your teammates at the end of each project</a:t>
            </a:r>
            <a:endParaRPr/>
          </a:p>
          <a:p>
            <a:pPr indent="-228600" lvl="1" marL="685800" rtl="0" algn="l">
              <a:lnSpc>
                <a:spcPct val="70000"/>
              </a:lnSpc>
              <a:spcBef>
                <a:spcPts val="611"/>
              </a:spcBef>
              <a:spcAft>
                <a:spcPts val="0"/>
              </a:spcAft>
              <a:buClr>
                <a:schemeClr val="dk1"/>
              </a:buClr>
              <a:buSzPts val="2035"/>
              <a:buFont typeface="Gill Sans"/>
              <a:buChar char="–"/>
            </a:pPr>
            <a:r>
              <a:rPr lang="en-US" sz="2035"/>
              <a:t>Dividing up by Task is the worst approach.  Work as a team.</a:t>
            </a:r>
            <a:endParaRPr/>
          </a:p>
          <a:p>
            <a:pPr indent="-285750" lvl="0" marL="285750" rtl="0" algn="l">
              <a:lnSpc>
                <a:spcPct val="70000"/>
              </a:lnSpc>
              <a:spcBef>
                <a:spcPts val="666"/>
              </a:spcBef>
              <a:spcAft>
                <a:spcPts val="0"/>
              </a:spcAft>
              <a:buClr>
                <a:schemeClr val="dk1"/>
              </a:buClr>
              <a:buSzPts val="2220"/>
              <a:buFont typeface="Gill Sans"/>
              <a:buChar char="•"/>
            </a:pPr>
            <a:r>
              <a:rPr lang="en-US" sz="2220">
                <a:latin typeface="Gill Sans"/>
                <a:ea typeface="Gill Sans"/>
                <a:cs typeface="Gill Sans"/>
                <a:sym typeface="Gill Sans"/>
              </a:rPr>
              <a:t>Communicate with supervisor (TAs)</a:t>
            </a:r>
            <a:endParaRPr/>
          </a:p>
          <a:p>
            <a:pPr indent="-228600" lvl="1" marL="685800" rtl="0" algn="l">
              <a:lnSpc>
                <a:spcPct val="70000"/>
              </a:lnSpc>
              <a:spcBef>
                <a:spcPts val="611"/>
              </a:spcBef>
              <a:spcAft>
                <a:spcPts val="0"/>
              </a:spcAft>
              <a:buClr>
                <a:schemeClr val="dk1"/>
              </a:buClr>
              <a:buSzPts val="2035"/>
              <a:buFont typeface="Gill Sans"/>
              <a:buChar char="–"/>
            </a:pPr>
            <a:r>
              <a:rPr lang="en-US" sz="2035">
                <a:latin typeface="Gill Sans"/>
                <a:ea typeface="Gill Sans"/>
                <a:cs typeface="Gill Sans"/>
                <a:sym typeface="Gill Sans"/>
              </a:rPr>
              <a:t>What is the team’s plan?</a:t>
            </a:r>
            <a:endParaRPr/>
          </a:p>
          <a:p>
            <a:pPr indent="-228600" lvl="1" marL="685800" rtl="0" algn="l">
              <a:lnSpc>
                <a:spcPct val="70000"/>
              </a:lnSpc>
              <a:spcBef>
                <a:spcPts val="611"/>
              </a:spcBef>
              <a:spcAft>
                <a:spcPts val="0"/>
              </a:spcAft>
              <a:buClr>
                <a:schemeClr val="dk1"/>
              </a:buClr>
              <a:buSzPts val="2035"/>
              <a:buFont typeface="Gill Sans"/>
              <a:buChar char="–"/>
            </a:pPr>
            <a:r>
              <a:rPr lang="en-US" sz="2035">
                <a:latin typeface="Gill Sans"/>
                <a:ea typeface="Gill Sans"/>
                <a:cs typeface="Gill Sans"/>
                <a:sym typeface="Gill Sans"/>
              </a:rPr>
              <a:t>What is each member’s responsibility?</a:t>
            </a:r>
            <a:endParaRPr/>
          </a:p>
          <a:p>
            <a:pPr indent="-228600" lvl="1" marL="685800" rtl="0" algn="l">
              <a:lnSpc>
                <a:spcPct val="70000"/>
              </a:lnSpc>
              <a:spcBef>
                <a:spcPts val="611"/>
              </a:spcBef>
              <a:spcAft>
                <a:spcPts val="0"/>
              </a:spcAft>
              <a:buClr>
                <a:schemeClr val="dk1"/>
              </a:buClr>
              <a:buSzPts val="2035"/>
              <a:buFont typeface="Gill Sans"/>
              <a:buChar char="–"/>
            </a:pPr>
            <a:r>
              <a:rPr lang="en-US" sz="2035">
                <a:latin typeface="Gill Sans"/>
                <a:ea typeface="Gill Sans"/>
                <a:cs typeface="Gill Sans"/>
                <a:sym typeface="Gill Sans"/>
              </a:rPr>
              <a:t>Short progress reports are required</a:t>
            </a:r>
            <a:endParaRPr/>
          </a:p>
          <a:p>
            <a:pPr indent="-228600" lvl="1" marL="685800" rtl="0" algn="l">
              <a:lnSpc>
                <a:spcPct val="70000"/>
              </a:lnSpc>
              <a:spcBef>
                <a:spcPts val="611"/>
              </a:spcBef>
              <a:spcAft>
                <a:spcPts val="0"/>
              </a:spcAft>
              <a:buClr>
                <a:srgbClr val="FF0000"/>
              </a:buClr>
              <a:buSzPts val="2035"/>
              <a:buFont typeface="Gill Sans"/>
              <a:buChar char="–"/>
            </a:pPr>
            <a:r>
              <a:rPr lang="en-US" sz="2035">
                <a:solidFill>
                  <a:srgbClr val="FF0000"/>
                </a:solidFill>
                <a:latin typeface="Gill Sans"/>
                <a:ea typeface="Gill Sans"/>
                <a:cs typeface="Gill Sans"/>
                <a:sym typeface="Gill Sans"/>
              </a:rPr>
              <a:t>Design Documents: High-level description for a manager!</a:t>
            </a:r>
            <a:endParaRPr/>
          </a:p>
        </p:txBody>
      </p:sp>
      <p:pic>
        <p:nvPicPr>
          <p:cNvPr descr="Datei:Working Together Teamwork Puzzle Concept.jpg – Wikipedia" id="1315" name="Google Shape;1315;p58"/>
          <p:cNvPicPr preferRelativeResize="0"/>
          <p:nvPr/>
        </p:nvPicPr>
        <p:blipFill rotWithShape="1">
          <a:blip r:embed="rId3">
            <a:alphaModFix/>
          </a:blip>
          <a:srcRect b="0" l="0" r="0" t="0"/>
          <a:stretch/>
        </p:blipFill>
        <p:spPr>
          <a:xfrm>
            <a:off x="8837955" y="1686000"/>
            <a:ext cx="3038400" cy="303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0" st="0"/>
                                            </p:txEl>
                                          </p:spTgt>
                                        </p:tgtEl>
                                        <p:attrNameLst>
                                          <p:attrName>style.visibility</p:attrName>
                                        </p:attrNameLst>
                                      </p:cBhvr>
                                      <p:to>
                                        <p:strVal val="visible"/>
                                      </p:to>
                                    </p:set>
                                    <p:anim calcmode="lin" valueType="num">
                                      <p:cBhvr additive="base">
                                        <p:cTn dur="500"/>
                                        <p:tgtEl>
                                          <p:spTgt spid="131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 st="1"/>
                                            </p:txEl>
                                          </p:spTgt>
                                        </p:tgtEl>
                                        <p:attrNameLst>
                                          <p:attrName>style.visibility</p:attrName>
                                        </p:attrNameLst>
                                      </p:cBhvr>
                                      <p:to>
                                        <p:strVal val="visible"/>
                                      </p:to>
                                    </p:set>
                                    <p:anim calcmode="lin" valueType="num">
                                      <p:cBhvr additive="base">
                                        <p:cTn dur="500"/>
                                        <p:tgtEl>
                                          <p:spTgt spid="131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2" st="2"/>
                                            </p:txEl>
                                          </p:spTgt>
                                        </p:tgtEl>
                                        <p:attrNameLst>
                                          <p:attrName>style.visibility</p:attrName>
                                        </p:attrNameLst>
                                      </p:cBhvr>
                                      <p:to>
                                        <p:strVal val="visible"/>
                                      </p:to>
                                    </p:set>
                                    <p:anim calcmode="lin" valueType="num">
                                      <p:cBhvr additive="base">
                                        <p:cTn dur="500"/>
                                        <p:tgtEl>
                                          <p:spTgt spid="131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3" st="3"/>
                                            </p:txEl>
                                          </p:spTgt>
                                        </p:tgtEl>
                                        <p:attrNameLst>
                                          <p:attrName>style.visibility</p:attrName>
                                        </p:attrNameLst>
                                      </p:cBhvr>
                                      <p:to>
                                        <p:strVal val="visible"/>
                                      </p:to>
                                    </p:set>
                                    <p:anim calcmode="lin" valueType="num">
                                      <p:cBhvr additive="base">
                                        <p:cTn dur="500"/>
                                        <p:tgtEl>
                                          <p:spTgt spid="131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4" st="4"/>
                                            </p:txEl>
                                          </p:spTgt>
                                        </p:tgtEl>
                                        <p:attrNameLst>
                                          <p:attrName>style.visibility</p:attrName>
                                        </p:attrNameLst>
                                      </p:cBhvr>
                                      <p:to>
                                        <p:strVal val="visible"/>
                                      </p:to>
                                    </p:set>
                                    <p:anim calcmode="lin" valueType="num">
                                      <p:cBhvr additive="base">
                                        <p:cTn dur="500"/>
                                        <p:tgtEl>
                                          <p:spTgt spid="131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5" st="5"/>
                                            </p:txEl>
                                          </p:spTgt>
                                        </p:tgtEl>
                                        <p:attrNameLst>
                                          <p:attrName>style.visibility</p:attrName>
                                        </p:attrNameLst>
                                      </p:cBhvr>
                                      <p:to>
                                        <p:strVal val="visible"/>
                                      </p:to>
                                    </p:set>
                                    <p:anim calcmode="lin" valueType="num">
                                      <p:cBhvr additive="base">
                                        <p:cTn dur="500"/>
                                        <p:tgtEl>
                                          <p:spTgt spid="131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6" st="6"/>
                                            </p:txEl>
                                          </p:spTgt>
                                        </p:tgtEl>
                                        <p:attrNameLst>
                                          <p:attrName>style.visibility</p:attrName>
                                        </p:attrNameLst>
                                      </p:cBhvr>
                                      <p:to>
                                        <p:strVal val="visible"/>
                                      </p:to>
                                    </p:set>
                                    <p:anim calcmode="lin" valueType="num">
                                      <p:cBhvr additive="base">
                                        <p:cTn dur="500"/>
                                        <p:tgtEl>
                                          <p:spTgt spid="131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7" st="7"/>
                                            </p:txEl>
                                          </p:spTgt>
                                        </p:tgtEl>
                                        <p:attrNameLst>
                                          <p:attrName>style.visibility</p:attrName>
                                        </p:attrNameLst>
                                      </p:cBhvr>
                                      <p:to>
                                        <p:strVal val="visible"/>
                                      </p:to>
                                    </p:set>
                                    <p:anim calcmode="lin" valueType="num">
                                      <p:cBhvr additive="base">
                                        <p:cTn dur="500"/>
                                        <p:tgtEl>
                                          <p:spTgt spid="131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8" st="8"/>
                                            </p:txEl>
                                          </p:spTgt>
                                        </p:tgtEl>
                                        <p:attrNameLst>
                                          <p:attrName>style.visibility</p:attrName>
                                        </p:attrNameLst>
                                      </p:cBhvr>
                                      <p:to>
                                        <p:strVal val="visible"/>
                                      </p:to>
                                    </p:set>
                                    <p:anim calcmode="lin" valueType="num">
                                      <p:cBhvr additive="base">
                                        <p:cTn dur="500"/>
                                        <p:tgtEl>
                                          <p:spTgt spid="131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9" st="9"/>
                                            </p:txEl>
                                          </p:spTgt>
                                        </p:tgtEl>
                                        <p:attrNameLst>
                                          <p:attrName>style.visibility</p:attrName>
                                        </p:attrNameLst>
                                      </p:cBhvr>
                                      <p:to>
                                        <p:strVal val="visible"/>
                                      </p:to>
                                    </p:set>
                                    <p:anim calcmode="lin" valueType="num">
                                      <p:cBhvr additive="base">
                                        <p:cTn dur="500"/>
                                        <p:tgtEl>
                                          <p:spTgt spid="131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0" st="10"/>
                                            </p:txEl>
                                          </p:spTgt>
                                        </p:tgtEl>
                                        <p:attrNameLst>
                                          <p:attrName>style.visibility</p:attrName>
                                        </p:attrNameLst>
                                      </p:cBhvr>
                                      <p:to>
                                        <p:strVal val="visible"/>
                                      </p:to>
                                    </p:set>
                                    <p:anim calcmode="lin" valueType="num">
                                      <p:cBhvr additive="base">
                                        <p:cTn dur="500"/>
                                        <p:tgtEl>
                                          <p:spTgt spid="131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1" st="11"/>
                                            </p:txEl>
                                          </p:spTgt>
                                        </p:tgtEl>
                                        <p:attrNameLst>
                                          <p:attrName>style.visibility</p:attrName>
                                        </p:attrNameLst>
                                      </p:cBhvr>
                                      <p:to>
                                        <p:strVal val="visible"/>
                                      </p:to>
                                    </p:set>
                                    <p:anim calcmode="lin" valueType="num">
                                      <p:cBhvr additive="base">
                                        <p:cTn dur="500"/>
                                        <p:tgtEl>
                                          <p:spTgt spid="131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2" st="12"/>
                                            </p:txEl>
                                          </p:spTgt>
                                        </p:tgtEl>
                                        <p:attrNameLst>
                                          <p:attrName>style.visibility</p:attrName>
                                        </p:attrNameLst>
                                      </p:cBhvr>
                                      <p:to>
                                        <p:strVal val="visible"/>
                                      </p:to>
                                    </p:set>
                                    <p:anim calcmode="lin" valueType="num">
                                      <p:cBhvr additive="base">
                                        <p:cTn dur="500"/>
                                        <p:tgtEl>
                                          <p:spTgt spid="1314">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3" st="13"/>
                                            </p:txEl>
                                          </p:spTgt>
                                        </p:tgtEl>
                                        <p:attrNameLst>
                                          <p:attrName>style.visibility</p:attrName>
                                        </p:attrNameLst>
                                      </p:cBhvr>
                                      <p:to>
                                        <p:strVal val="visible"/>
                                      </p:to>
                                    </p:set>
                                    <p:anim calcmode="lin" valueType="num">
                                      <p:cBhvr additive="base">
                                        <p:cTn dur="500"/>
                                        <p:tgtEl>
                                          <p:spTgt spid="1314">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4" st="14"/>
                                            </p:txEl>
                                          </p:spTgt>
                                        </p:tgtEl>
                                        <p:attrNameLst>
                                          <p:attrName>style.visibility</p:attrName>
                                        </p:attrNameLst>
                                      </p:cBhvr>
                                      <p:to>
                                        <p:strVal val="visible"/>
                                      </p:to>
                                    </p:set>
                                    <p:anim calcmode="lin" valueType="num">
                                      <p:cBhvr additive="base">
                                        <p:cTn dur="500"/>
                                        <p:tgtEl>
                                          <p:spTgt spid="1314">
                                            <p:txEl>
                                              <p:pRg end="14" st="1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5" st="15"/>
                                            </p:txEl>
                                          </p:spTgt>
                                        </p:tgtEl>
                                        <p:attrNameLst>
                                          <p:attrName>style.visibility</p:attrName>
                                        </p:attrNameLst>
                                      </p:cBhvr>
                                      <p:to>
                                        <p:strVal val="visible"/>
                                      </p:to>
                                    </p:set>
                                    <p:anim calcmode="lin" valueType="num">
                                      <p:cBhvr additive="base">
                                        <p:cTn dur="500"/>
                                        <p:tgtEl>
                                          <p:spTgt spid="1314">
                                            <p:txEl>
                                              <p:pRg end="15" st="1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14">
                                            <p:txEl>
                                              <p:pRg end="16" st="16"/>
                                            </p:txEl>
                                          </p:spTgt>
                                        </p:tgtEl>
                                        <p:attrNameLst>
                                          <p:attrName>style.visibility</p:attrName>
                                        </p:attrNameLst>
                                      </p:cBhvr>
                                      <p:to>
                                        <p:strVal val="visible"/>
                                      </p:to>
                                    </p:set>
                                    <p:anim calcmode="lin" valueType="num">
                                      <p:cBhvr additive="base">
                                        <p:cTn dur="500"/>
                                        <p:tgtEl>
                                          <p:spTgt spid="1314">
                                            <p:txEl>
                                              <p:pRg end="16" st="1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59"/>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Getting started</a:t>
            </a:r>
            <a:endParaRPr/>
          </a:p>
        </p:txBody>
      </p:sp>
      <p:sp>
        <p:nvSpPr>
          <p:cNvPr id="1322" name="Google Shape;1322;p59"/>
          <p:cNvSpPr txBox="1"/>
          <p:nvPr>
            <p:ph idx="1" type="body"/>
          </p:nvPr>
        </p:nvSpPr>
        <p:spPr>
          <a:xfrm>
            <a:off x="228600" y="762000"/>
            <a:ext cx="11506200" cy="5867400"/>
          </a:xfrm>
          <a:prstGeom prst="rect">
            <a:avLst/>
          </a:prstGeom>
          <a:noFill/>
          <a:ln>
            <a:noFill/>
          </a:ln>
        </p:spPr>
        <p:txBody>
          <a:bodyPr anchorCtr="0" anchor="t" bIns="44425" lIns="90475" spcFirstLastPara="1" rIns="90475" wrap="square" tIns="44425">
            <a:normAutofit/>
          </a:bodyPr>
          <a:lstStyle/>
          <a:p>
            <a:pPr indent="-285750" lvl="0" marL="285750" rtl="0" algn="l">
              <a:lnSpc>
                <a:spcPct val="85000"/>
              </a:lnSpc>
              <a:spcBef>
                <a:spcPts val="0"/>
              </a:spcBef>
              <a:spcAft>
                <a:spcPts val="0"/>
              </a:spcAft>
              <a:buClr>
                <a:srgbClr val="FF0000"/>
              </a:buClr>
              <a:buSzPts val="2400"/>
              <a:buFont typeface="Gill Sans"/>
              <a:buChar char="•"/>
            </a:pPr>
            <a:r>
              <a:rPr lang="en-US">
                <a:solidFill>
                  <a:srgbClr val="FF0000"/>
                </a:solidFill>
              </a:rPr>
              <a:t>Time-zone Survey!</a:t>
            </a:r>
            <a:endParaRPr/>
          </a:p>
          <a:p>
            <a:pPr indent="-228600" lvl="1" marL="685800" rtl="0" algn="l">
              <a:lnSpc>
                <a:spcPct val="85000"/>
              </a:lnSpc>
              <a:spcBef>
                <a:spcPts val="660"/>
              </a:spcBef>
              <a:spcAft>
                <a:spcPts val="0"/>
              </a:spcAft>
              <a:buClr>
                <a:srgbClr val="FF0000"/>
              </a:buClr>
              <a:buSzPts val="2200"/>
              <a:buFont typeface="Gill Sans"/>
              <a:buChar char="–"/>
            </a:pPr>
            <a:r>
              <a:rPr lang="en-US">
                <a:solidFill>
                  <a:srgbClr val="FF0000"/>
                </a:solidFill>
              </a:rPr>
              <a:t>We need to know where you are so that we can plan section/midterm times</a:t>
            </a:r>
            <a:endParaRPr/>
          </a:p>
          <a:p>
            <a:pPr indent="-285750" lvl="0" marL="285750" rtl="0" algn="l">
              <a:lnSpc>
                <a:spcPct val="85000"/>
              </a:lnSpc>
              <a:spcBef>
                <a:spcPts val="720"/>
              </a:spcBef>
              <a:spcAft>
                <a:spcPts val="0"/>
              </a:spcAft>
              <a:buClr>
                <a:srgbClr val="FF0000"/>
              </a:buClr>
              <a:buSzPts val="2400"/>
              <a:buFont typeface="Gill Sans"/>
              <a:buChar char="•"/>
            </a:pPr>
            <a:r>
              <a:rPr lang="en-US">
                <a:solidFill>
                  <a:srgbClr val="FF0000"/>
                </a:solidFill>
              </a:rPr>
              <a:t>Start homework 0 and Project 0 right away (hopefully Today!)</a:t>
            </a:r>
            <a:endParaRPr/>
          </a:p>
          <a:p>
            <a:pPr indent="-228600" lvl="1" marL="685800" rtl="0" algn="l">
              <a:lnSpc>
                <a:spcPct val="85000"/>
              </a:lnSpc>
              <a:spcBef>
                <a:spcPts val="660"/>
              </a:spcBef>
              <a:spcAft>
                <a:spcPts val="0"/>
              </a:spcAft>
              <a:buClr>
                <a:schemeClr val="dk1"/>
              </a:buClr>
              <a:buSzPts val="2200"/>
              <a:buFont typeface="Gill Sans"/>
              <a:buChar char="–"/>
            </a:pPr>
            <a:r>
              <a:rPr lang="en-US"/>
              <a:t>Github account</a:t>
            </a:r>
            <a:endParaRPr/>
          </a:p>
          <a:p>
            <a:pPr indent="-228600" lvl="1" marL="685800" rtl="0" algn="l">
              <a:lnSpc>
                <a:spcPct val="85000"/>
              </a:lnSpc>
              <a:spcBef>
                <a:spcPts val="660"/>
              </a:spcBef>
              <a:spcAft>
                <a:spcPts val="0"/>
              </a:spcAft>
              <a:buClr>
                <a:schemeClr val="dk1"/>
              </a:buClr>
              <a:buSzPts val="2200"/>
              <a:buFont typeface="Gill Sans"/>
              <a:buChar char="–"/>
            </a:pPr>
            <a:r>
              <a:rPr lang="en-US"/>
              <a:t>Registration survey</a:t>
            </a:r>
            <a:endParaRPr/>
          </a:p>
          <a:p>
            <a:pPr indent="-228600" lvl="1" marL="685800" rtl="0" algn="l">
              <a:lnSpc>
                <a:spcPct val="85000"/>
              </a:lnSpc>
              <a:spcBef>
                <a:spcPts val="660"/>
              </a:spcBef>
              <a:spcAft>
                <a:spcPts val="0"/>
              </a:spcAft>
              <a:buClr>
                <a:schemeClr val="dk1"/>
              </a:buClr>
              <a:buSzPts val="2200"/>
              <a:buFont typeface="Gill Sans"/>
              <a:buChar char="–"/>
            </a:pPr>
            <a:r>
              <a:rPr lang="en-US"/>
              <a:t>Vagrant virtualbox – VM environment for the course</a:t>
            </a:r>
            <a:endParaRPr/>
          </a:p>
          <a:p>
            <a:pPr indent="-228600" lvl="2" marL="1143000" rtl="0" algn="l">
              <a:lnSpc>
                <a:spcPct val="85000"/>
              </a:lnSpc>
              <a:spcBef>
                <a:spcPts val="600"/>
              </a:spcBef>
              <a:spcAft>
                <a:spcPts val="0"/>
              </a:spcAft>
              <a:buClr>
                <a:schemeClr val="dk1"/>
              </a:buClr>
              <a:buSzPts val="2000"/>
              <a:buFont typeface="Gill Sans"/>
              <a:buChar char="»"/>
            </a:pPr>
            <a:r>
              <a:rPr lang="en-US"/>
              <a:t>Consistent, managed environment on your machine</a:t>
            </a:r>
            <a:endParaRPr/>
          </a:p>
          <a:p>
            <a:pPr indent="-228600" lvl="1" marL="685800" rtl="0" algn="l">
              <a:lnSpc>
                <a:spcPct val="85000"/>
              </a:lnSpc>
              <a:spcBef>
                <a:spcPts val="660"/>
              </a:spcBef>
              <a:spcAft>
                <a:spcPts val="0"/>
              </a:spcAft>
              <a:buClr>
                <a:schemeClr val="dk1"/>
              </a:buClr>
              <a:buSzPts val="2200"/>
              <a:buFont typeface="Gill Sans"/>
              <a:buChar char="–"/>
            </a:pPr>
            <a:r>
              <a:rPr lang="en-US"/>
              <a:t>Get familiar with all the cs162 tools</a:t>
            </a:r>
            <a:endParaRPr/>
          </a:p>
          <a:p>
            <a:pPr indent="-228600" lvl="1" marL="685800" rtl="0" algn="l">
              <a:lnSpc>
                <a:spcPct val="85000"/>
              </a:lnSpc>
              <a:spcBef>
                <a:spcPts val="660"/>
              </a:spcBef>
              <a:spcAft>
                <a:spcPts val="0"/>
              </a:spcAft>
              <a:buClr>
                <a:schemeClr val="dk1"/>
              </a:buClr>
              <a:buSzPts val="2200"/>
              <a:buFont typeface="Gill Sans"/>
              <a:buChar char="–"/>
            </a:pPr>
            <a:r>
              <a:rPr lang="en-US"/>
              <a:t>Submit to autograder via git</a:t>
            </a:r>
            <a:endParaRPr/>
          </a:p>
          <a:p>
            <a:pPr indent="-285750" lvl="0" marL="285750" rtl="0" algn="l">
              <a:lnSpc>
                <a:spcPct val="85000"/>
              </a:lnSpc>
              <a:spcBef>
                <a:spcPts val="720"/>
              </a:spcBef>
              <a:spcAft>
                <a:spcPts val="0"/>
              </a:spcAft>
              <a:buClr>
                <a:schemeClr val="dk1"/>
              </a:buClr>
              <a:buSzPts val="2400"/>
              <a:buFont typeface="Gill Sans"/>
              <a:buChar char="•"/>
            </a:pPr>
            <a:r>
              <a:rPr lang="en-US"/>
              <a:t>Sections on Friday – attend any section you want</a:t>
            </a:r>
            <a:endParaRPr/>
          </a:p>
          <a:p>
            <a:pPr indent="-228600" lvl="1" marL="685800" rtl="0" algn="l">
              <a:lnSpc>
                <a:spcPct val="85000"/>
              </a:lnSpc>
              <a:spcBef>
                <a:spcPts val="660"/>
              </a:spcBef>
              <a:spcAft>
                <a:spcPts val="0"/>
              </a:spcAft>
              <a:buClr>
                <a:schemeClr val="dk1"/>
              </a:buClr>
              <a:buSzPts val="2200"/>
              <a:buFont typeface="Gill Sans"/>
              <a:buChar char="–"/>
            </a:pPr>
            <a:r>
              <a:rPr lang="en-US"/>
              <a:t>We’ll assign permanent sections after forming project groups</a:t>
            </a:r>
            <a:endParaRPr/>
          </a:p>
          <a:p>
            <a:pPr indent="-228600" lvl="1" marL="685800" rtl="0" algn="l">
              <a:lnSpc>
                <a:spcPct val="85000"/>
              </a:lnSpc>
              <a:spcBef>
                <a:spcPts val="660"/>
              </a:spcBef>
              <a:spcAft>
                <a:spcPts val="0"/>
              </a:spcAft>
              <a:buClr>
                <a:schemeClr val="dk1"/>
              </a:buClr>
              <a:buSzPts val="2200"/>
              <a:buFont typeface="Gill Sans"/>
              <a:buChar char="–"/>
            </a:pPr>
            <a:r>
              <a:rPr lang="en-US"/>
              <a:t>Section attendance will be mandatory after we form groups</a:t>
            </a:r>
            <a:endParaRPr/>
          </a:p>
          <a:p>
            <a:pPr indent="-228600" lvl="1" marL="685800" rtl="0" algn="l">
              <a:lnSpc>
                <a:spcPct val="85000"/>
              </a:lnSpc>
              <a:spcBef>
                <a:spcPts val="660"/>
              </a:spcBef>
              <a:spcAft>
                <a:spcPts val="0"/>
              </a:spcAft>
              <a:buClr>
                <a:schemeClr val="dk1"/>
              </a:buClr>
              <a:buSzPts val="2200"/>
              <a:buFont typeface="Gill Sans"/>
              <a:buChar char="–"/>
            </a:pPr>
            <a:r>
              <a:rPr lang="en-US"/>
              <a:t>These section times will be adjusted after we have a better idea </a:t>
            </a:r>
            <a:br>
              <a:rPr lang="en-US"/>
            </a:br>
            <a:r>
              <a:rPr lang="en-US"/>
              <a:t>where people are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0" st="0"/>
                                            </p:txEl>
                                          </p:spTgt>
                                        </p:tgtEl>
                                        <p:attrNameLst>
                                          <p:attrName>style.visibility</p:attrName>
                                        </p:attrNameLst>
                                      </p:cBhvr>
                                      <p:to>
                                        <p:strVal val="visible"/>
                                      </p:to>
                                    </p:set>
                                    <p:anim calcmode="lin" valueType="num">
                                      <p:cBhvr additive="base">
                                        <p:cTn dur="500"/>
                                        <p:tgtEl>
                                          <p:spTgt spid="132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1" st="1"/>
                                            </p:txEl>
                                          </p:spTgt>
                                        </p:tgtEl>
                                        <p:attrNameLst>
                                          <p:attrName>style.visibility</p:attrName>
                                        </p:attrNameLst>
                                      </p:cBhvr>
                                      <p:to>
                                        <p:strVal val="visible"/>
                                      </p:to>
                                    </p:set>
                                    <p:anim calcmode="lin" valueType="num">
                                      <p:cBhvr additive="base">
                                        <p:cTn dur="500"/>
                                        <p:tgtEl>
                                          <p:spTgt spid="132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2" st="2"/>
                                            </p:txEl>
                                          </p:spTgt>
                                        </p:tgtEl>
                                        <p:attrNameLst>
                                          <p:attrName>style.visibility</p:attrName>
                                        </p:attrNameLst>
                                      </p:cBhvr>
                                      <p:to>
                                        <p:strVal val="visible"/>
                                      </p:to>
                                    </p:set>
                                    <p:anim calcmode="lin" valueType="num">
                                      <p:cBhvr additive="base">
                                        <p:cTn dur="500"/>
                                        <p:tgtEl>
                                          <p:spTgt spid="132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3" st="3"/>
                                            </p:txEl>
                                          </p:spTgt>
                                        </p:tgtEl>
                                        <p:attrNameLst>
                                          <p:attrName>style.visibility</p:attrName>
                                        </p:attrNameLst>
                                      </p:cBhvr>
                                      <p:to>
                                        <p:strVal val="visible"/>
                                      </p:to>
                                    </p:set>
                                    <p:anim calcmode="lin" valueType="num">
                                      <p:cBhvr additive="base">
                                        <p:cTn dur="500"/>
                                        <p:tgtEl>
                                          <p:spTgt spid="132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4" st="4"/>
                                            </p:txEl>
                                          </p:spTgt>
                                        </p:tgtEl>
                                        <p:attrNameLst>
                                          <p:attrName>style.visibility</p:attrName>
                                        </p:attrNameLst>
                                      </p:cBhvr>
                                      <p:to>
                                        <p:strVal val="visible"/>
                                      </p:to>
                                    </p:set>
                                    <p:anim calcmode="lin" valueType="num">
                                      <p:cBhvr additive="base">
                                        <p:cTn dur="500"/>
                                        <p:tgtEl>
                                          <p:spTgt spid="132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5" st="5"/>
                                            </p:txEl>
                                          </p:spTgt>
                                        </p:tgtEl>
                                        <p:attrNameLst>
                                          <p:attrName>style.visibility</p:attrName>
                                        </p:attrNameLst>
                                      </p:cBhvr>
                                      <p:to>
                                        <p:strVal val="visible"/>
                                      </p:to>
                                    </p:set>
                                    <p:anim calcmode="lin" valueType="num">
                                      <p:cBhvr additive="base">
                                        <p:cTn dur="500"/>
                                        <p:tgtEl>
                                          <p:spTgt spid="132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6" st="6"/>
                                            </p:txEl>
                                          </p:spTgt>
                                        </p:tgtEl>
                                        <p:attrNameLst>
                                          <p:attrName>style.visibility</p:attrName>
                                        </p:attrNameLst>
                                      </p:cBhvr>
                                      <p:to>
                                        <p:strVal val="visible"/>
                                      </p:to>
                                    </p:set>
                                    <p:anim calcmode="lin" valueType="num">
                                      <p:cBhvr additive="base">
                                        <p:cTn dur="500"/>
                                        <p:tgtEl>
                                          <p:spTgt spid="1322">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7" st="7"/>
                                            </p:txEl>
                                          </p:spTgt>
                                        </p:tgtEl>
                                        <p:attrNameLst>
                                          <p:attrName>style.visibility</p:attrName>
                                        </p:attrNameLst>
                                      </p:cBhvr>
                                      <p:to>
                                        <p:strVal val="visible"/>
                                      </p:to>
                                    </p:set>
                                    <p:anim calcmode="lin" valueType="num">
                                      <p:cBhvr additive="base">
                                        <p:cTn dur="500"/>
                                        <p:tgtEl>
                                          <p:spTgt spid="1322">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8" st="8"/>
                                            </p:txEl>
                                          </p:spTgt>
                                        </p:tgtEl>
                                        <p:attrNameLst>
                                          <p:attrName>style.visibility</p:attrName>
                                        </p:attrNameLst>
                                      </p:cBhvr>
                                      <p:to>
                                        <p:strVal val="visible"/>
                                      </p:to>
                                    </p:set>
                                    <p:anim calcmode="lin" valueType="num">
                                      <p:cBhvr additive="base">
                                        <p:cTn dur="500"/>
                                        <p:tgtEl>
                                          <p:spTgt spid="1322">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9" st="9"/>
                                            </p:txEl>
                                          </p:spTgt>
                                        </p:tgtEl>
                                        <p:attrNameLst>
                                          <p:attrName>style.visibility</p:attrName>
                                        </p:attrNameLst>
                                      </p:cBhvr>
                                      <p:to>
                                        <p:strVal val="visible"/>
                                      </p:to>
                                    </p:set>
                                    <p:anim calcmode="lin" valueType="num">
                                      <p:cBhvr additive="base">
                                        <p:cTn dur="500"/>
                                        <p:tgtEl>
                                          <p:spTgt spid="1322">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10" st="10"/>
                                            </p:txEl>
                                          </p:spTgt>
                                        </p:tgtEl>
                                        <p:attrNameLst>
                                          <p:attrName>style.visibility</p:attrName>
                                        </p:attrNameLst>
                                      </p:cBhvr>
                                      <p:to>
                                        <p:strVal val="visible"/>
                                      </p:to>
                                    </p:set>
                                    <p:anim calcmode="lin" valueType="num">
                                      <p:cBhvr additive="base">
                                        <p:cTn dur="500"/>
                                        <p:tgtEl>
                                          <p:spTgt spid="1322">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11" st="11"/>
                                            </p:txEl>
                                          </p:spTgt>
                                        </p:tgtEl>
                                        <p:attrNameLst>
                                          <p:attrName>style.visibility</p:attrName>
                                        </p:attrNameLst>
                                      </p:cBhvr>
                                      <p:to>
                                        <p:strVal val="visible"/>
                                      </p:to>
                                    </p:set>
                                    <p:anim calcmode="lin" valueType="num">
                                      <p:cBhvr additive="base">
                                        <p:cTn dur="500"/>
                                        <p:tgtEl>
                                          <p:spTgt spid="1322">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22">
                                            <p:txEl>
                                              <p:pRg end="12" st="12"/>
                                            </p:txEl>
                                          </p:spTgt>
                                        </p:tgtEl>
                                        <p:attrNameLst>
                                          <p:attrName>style.visibility</p:attrName>
                                        </p:attrNameLst>
                                      </p:cBhvr>
                                      <p:to>
                                        <p:strVal val="visible"/>
                                      </p:to>
                                    </p:set>
                                    <p:anim calcmode="lin" valueType="num">
                                      <p:cBhvr additive="base">
                                        <p:cTn dur="500"/>
                                        <p:tgtEl>
                                          <p:spTgt spid="1322">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Across Incredible Diversity</a:t>
            </a:r>
            <a:endParaRPr/>
          </a:p>
        </p:txBody>
      </p:sp>
      <p:grpSp>
        <p:nvGrpSpPr>
          <p:cNvPr id="166" name="Google Shape;166;p6"/>
          <p:cNvGrpSpPr/>
          <p:nvPr/>
        </p:nvGrpSpPr>
        <p:grpSpPr>
          <a:xfrm>
            <a:off x="2943179" y="1271117"/>
            <a:ext cx="5672008" cy="4752018"/>
            <a:chOff x="2869" y="1485"/>
            <a:chExt cx="2608" cy="2130"/>
          </a:xfrm>
        </p:grpSpPr>
        <p:sp>
          <p:nvSpPr>
            <p:cNvPr id="167" name="Google Shape;167;p6"/>
            <p:cNvSpPr txBox="1"/>
            <p:nvPr/>
          </p:nvSpPr>
          <p:spPr>
            <a:xfrm>
              <a:off x="4126" y="3436"/>
              <a:ext cx="466" cy="1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years</a:t>
              </a:r>
              <a:endParaRPr/>
            </a:p>
          </p:txBody>
        </p:sp>
        <p:sp>
          <p:nvSpPr>
            <p:cNvPr id="168" name="Google Shape;168;p6"/>
            <p:cNvSpPr txBox="1"/>
            <p:nvPr/>
          </p:nvSpPr>
          <p:spPr>
            <a:xfrm>
              <a:off x="2869" y="1485"/>
              <a:ext cx="792" cy="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Computers</a:t>
              </a:r>
              <a:endParaRPr/>
            </a:p>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Per Person</a:t>
              </a:r>
              <a:endParaRPr/>
            </a:p>
          </p:txBody>
        </p:sp>
        <p:sp>
          <p:nvSpPr>
            <p:cNvPr id="169" name="Google Shape;169;p6"/>
            <p:cNvSpPr txBox="1"/>
            <p:nvPr/>
          </p:nvSpPr>
          <p:spPr>
            <a:xfrm>
              <a:off x="3043" y="3155"/>
              <a:ext cx="421" cy="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10</a:t>
              </a:r>
              <a:r>
                <a:rPr b="1" baseline="30000" lang="en-US" sz="2000">
                  <a:solidFill>
                    <a:schemeClr val="dk1"/>
                  </a:solidFill>
                  <a:latin typeface="Gill Sans"/>
                  <a:ea typeface="Gill Sans"/>
                  <a:cs typeface="Gill Sans"/>
                  <a:sym typeface="Gill Sans"/>
                </a:rPr>
                <a:t>3</a:t>
              </a:r>
              <a:r>
                <a:rPr b="1" lang="en-US" sz="2000">
                  <a:solidFill>
                    <a:schemeClr val="dk1"/>
                  </a:solidFill>
                  <a:latin typeface="Gill Sans"/>
                  <a:ea typeface="Gill Sans"/>
                  <a:cs typeface="Gill Sans"/>
                  <a:sym typeface="Gill Sans"/>
                </a:rPr>
                <a:t>:1</a:t>
              </a:r>
              <a:endParaRPr/>
            </a:p>
          </p:txBody>
        </p:sp>
        <p:sp>
          <p:nvSpPr>
            <p:cNvPr id="170" name="Google Shape;170;p6"/>
            <p:cNvSpPr txBox="1"/>
            <p:nvPr/>
          </p:nvSpPr>
          <p:spPr>
            <a:xfrm>
              <a:off x="3043" y="1824"/>
              <a:ext cx="421" cy="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1:10</a:t>
              </a:r>
              <a:r>
                <a:rPr b="1" baseline="30000" lang="en-US" sz="2000">
                  <a:solidFill>
                    <a:schemeClr val="dk1"/>
                  </a:solidFill>
                  <a:latin typeface="Gill Sans"/>
                  <a:ea typeface="Gill Sans"/>
                  <a:cs typeface="Gill Sans"/>
                  <a:sym typeface="Gill Sans"/>
                </a:rPr>
                <a:t>6</a:t>
              </a:r>
              <a:endParaRPr/>
            </a:p>
          </p:txBody>
        </p:sp>
        <p:sp>
          <p:nvSpPr>
            <p:cNvPr id="171" name="Google Shape;171;p6"/>
            <p:cNvSpPr txBox="1"/>
            <p:nvPr/>
          </p:nvSpPr>
          <p:spPr>
            <a:xfrm>
              <a:off x="4800" y="2640"/>
              <a:ext cx="677"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Laptop</a:t>
              </a:r>
              <a:endParaRPr/>
            </a:p>
          </p:txBody>
        </p:sp>
        <p:sp>
          <p:nvSpPr>
            <p:cNvPr id="172" name="Google Shape;172;p6"/>
            <p:cNvSpPr txBox="1"/>
            <p:nvPr/>
          </p:nvSpPr>
          <p:spPr>
            <a:xfrm>
              <a:off x="4958" y="2814"/>
              <a:ext cx="394"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PDA</a:t>
              </a:r>
              <a:endParaRPr/>
            </a:p>
          </p:txBody>
        </p:sp>
        <p:cxnSp>
          <p:nvCxnSpPr>
            <p:cNvPr id="173" name="Google Shape;173;p6"/>
            <p:cNvCxnSpPr/>
            <p:nvPr/>
          </p:nvCxnSpPr>
          <p:spPr>
            <a:xfrm>
              <a:off x="3458" y="3385"/>
              <a:ext cx="1978" cy="0"/>
            </a:xfrm>
            <a:prstGeom prst="straightConnector1">
              <a:avLst/>
            </a:prstGeom>
            <a:noFill/>
            <a:ln cap="flat" cmpd="sng" w="38100">
              <a:solidFill>
                <a:schemeClr val="dk1"/>
              </a:solidFill>
              <a:prstDash val="solid"/>
              <a:round/>
              <a:headEnd len="sm" w="sm" type="none"/>
              <a:tailEnd len="med" w="med" type="triangle"/>
            </a:ln>
          </p:spPr>
        </p:cxnSp>
        <p:cxnSp>
          <p:nvCxnSpPr>
            <p:cNvPr id="174" name="Google Shape;174;p6"/>
            <p:cNvCxnSpPr/>
            <p:nvPr/>
          </p:nvCxnSpPr>
          <p:spPr>
            <a:xfrm rot="10800000">
              <a:off x="3462" y="1715"/>
              <a:ext cx="0" cy="1661"/>
            </a:xfrm>
            <a:prstGeom prst="straightConnector1">
              <a:avLst/>
            </a:prstGeom>
            <a:noFill/>
            <a:ln cap="flat" cmpd="sng" w="38100">
              <a:solidFill>
                <a:schemeClr val="dk1"/>
              </a:solidFill>
              <a:prstDash val="solid"/>
              <a:round/>
              <a:headEnd len="sm" w="sm" type="none"/>
              <a:tailEnd len="med" w="med" type="triangle"/>
            </a:ln>
          </p:spPr>
        </p:cxnSp>
        <p:pic>
          <p:nvPicPr>
            <p:cNvPr descr="whirlwind-computer" id="175" name="Google Shape;175;p6"/>
            <p:cNvPicPr preferRelativeResize="0"/>
            <p:nvPr/>
          </p:nvPicPr>
          <p:blipFill rotWithShape="1">
            <a:blip r:embed="rId3">
              <a:alphaModFix/>
            </a:blip>
            <a:srcRect b="0" l="0" r="0" t="0"/>
            <a:stretch/>
          </p:blipFill>
          <p:spPr>
            <a:xfrm>
              <a:off x="3486" y="1777"/>
              <a:ext cx="486" cy="348"/>
            </a:xfrm>
            <a:prstGeom prst="rect">
              <a:avLst/>
            </a:prstGeom>
            <a:noFill/>
            <a:ln>
              <a:noFill/>
            </a:ln>
          </p:spPr>
        </p:pic>
        <p:pic>
          <p:nvPicPr>
            <p:cNvPr descr="360-67" id="176" name="Google Shape;176;p6"/>
            <p:cNvPicPr preferRelativeResize="0"/>
            <p:nvPr/>
          </p:nvPicPr>
          <p:blipFill rotWithShape="1">
            <a:blip r:embed="rId4">
              <a:alphaModFix/>
            </a:blip>
            <a:srcRect b="0" l="0" r="0" t="0"/>
            <a:stretch/>
          </p:blipFill>
          <p:spPr>
            <a:xfrm>
              <a:off x="3736" y="2070"/>
              <a:ext cx="442" cy="327"/>
            </a:xfrm>
            <a:prstGeom prst="rect">
              <a:avLst/>
            </a:prstGeom>
            <a:noFill/>
            <a:ln>
              <a:noFill/>
            </a:ln>
          </p:spPr>
        </p:pic>
        <p:sp>
          <p:nvSpPr>
            <p:cNvPr id="177" name="Google Shape;177;p6"/>
            <p:cNvSpPr txBox="1"/>
            <p:nvPr/>
          </p:nvSpPr>
          <p:spPr>
            <a:xfrm>
              <a:off x="4154" y="1968"/>
              <a:ext cx="862"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Mainframe</a:t>
              </a:r>
              <a:endParaRPr/>
            </a:p>
          </p:txBody>
        </p:sp>
        <p:pic>
          <p:nvPicPr>
            <p:cNvPr descr="vax11-780" id="178" name="Google Shape;178;p6"/>
            <p:cNvPicPr preferRelativeResize="0"/>
            <p:nvPr/>
          </p:nvPicPr>
          <p:blipFill rotWithShape="1">
            <a:blip r:embed="rId5">
              <a:alphaModFix/>
            </a:blip>
            <a:srcRect b="0" l="0" r="0" t="0"/>
            <a:stretch/>
          </p:blipFill>
          <p:spPr>
            <a:xfrm>
              <a:off x="4108" y="2307"/>
              <a:ext cx="272" cy="296"/>
            </a:xfrm>
            <a:prstGeom prst="rect">
              <a:avLst/>
            </a:prstGeom>
            <a:noFill/>
            <a:ln>
              <a:noFill/>
            </a:ln>
          </p:spPr>
        </p:pic>
        <p:sp>
          <p:nvSpPr>
            <p:cNvPr id="179" name="Google Shape;179;p6"/>
            <p:cNvSpPr txBox="1"/>
            <p:nvPr/>
          </p:nvSpPr>
          <p:spPr>
            <a:xfrm>
              <a:off x="4386" y="2216"/>
              <a:ext cx="468"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Mini</a:t>
              </a:r>
              <a:endParaRPr/>
            </a:p>
          </p:txBody>
        </p:sp>
        <p:pic>
          <p:nvPicPr>
            <p:cNvPr descr="sun3+3d" id="180" name="Google Shape;180;p6"/>
            <p:cNvPicPr preferRelativeResize="0"/>
            <p:nvPr/>
          </p:nvPicPr>
          <p:blipFill rotWithShape="1">
            <a:blip r:embed="rId6">
              <a:alphaModFix/>
            </a:blip>
            <a:srcRect b="0" l="0" r="0" t="0"/>
            <a:stretch/>
          </p:blipFill>
          <p:spPr>
            <a:xfrm>
              <a:off x="4284" y="2488"/>
              <a:ext cx="303" cy="259"/>
            </a:xfrm>
            <a:prstGeom prst="rect">
              <a:avLst/>
            </a:prstGeom>
            <a:noFill/>
            <a:ln>
              <a:noFill/>
            </a:ln>
          </p:spPr>
        </p:pic>
        <p:sp>
          <p:nvSpPr>
            <p:cNvPr id="181" name="Google Shape;181;p6"/>
            <p:cNvSpPr txBox="1"/>
            <p:nvPr/>
          </p:nvSpPr>
          <p:spPr>
            <a:xfrm>
              <a:off x="4547" y="2397"/>
              <a:ext cx="829"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Workstation</a:t>
              </a:r>
              <a:endParaRPr/>
            </a:p>
          </p:txBody>
        </p:sp>
        <p:sp>
          <p:nvSpPr>
            <p:cNvPr id="182" name="Google Shape;182;p6"/>
            <p:cNvSpPr txBox="1"/>
            <p:nvPr/>
          </p:nvSpPr>
          <p:spPr>
            <a:xfrm>
              <a:off x="4704" y="2544"/>
              <a:ext cx="309"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PC</a:t>
              </a:r>
              <a:endParaRPr/>
            </a:p>
          </p:txBody>
        </p:sp>
        <p:pic>
          <p:nvPicPr>
            <p:cNvPr descr="IBM_ThinkPad@ThinkPad_A_Series" id="183" name="Google Shape;183;p6"/>
            <p:cNvPicPr preferRelativeResize="0"/>
            <p:nvPr/>
          </p:nvPicPr>
          <p:blipFill rotWithShape="1">
            <a:blip r:embed="rId7">
              <a:alphaModFix/>
            </a:blip>
            <a:srcRect b="0" l="0" r="0" t="0"/>
            <a:stretch/>
          </p:blipFill>
          <p:spPr>
            <a:xfrm>
              <a:off x="4635" y="2760"/>
              <a:ext cx="233" cy="227"/>
            </a:xfrm>
            <a:prstGeom prst="rect">
              <a:avLst/>
            </a:prstGeom>
            <a:noFill/>
            <a:ln>
              <a:noFill/>
            </a:ln>
          </p:spPr>
        </p:pic>
        <p:pic>
          <p:nvPicPr>
            <p:cNvPr descr="cell-phone-nokia" id="184" name="Google Shape;184;p6">
              <a:hlinkClick r:id="rId8"/>
            </p:cNvPr>
            <p:cNvPicPr preferRelativeResize="0"/>
            <p:nvPr/>
          </p:nvPicPr>
          <p:blipFill rotWithShape="1">
            <a:blip r:embed="rId9">
              <a:alphaModFix/>
            </a:blip>
            <a:srcRect b="0" l="0" r="0" t="0"/>
            <a:stretch/>
          </p:blipFill>
          <p:spPr>
            <a:xfrm>
              <a:off x="5031" y="3078"/>
              <a:ext cx="175" cy="133"/>
            </a:xfrm>
            <a:prstGeom prst="rect">
              <a:avLst/>
            </a:prstGeom>
            <a:noFill/>
            <a:ln>
              <a:noFill/>
            </a:ln>
          </p:spPr>
        </p:pic>
        <p:pic>
          <p:nvPicPr>
            <p:cNvPr descr="pcsm" id="185" name="Google Shape;185;p6"/>
            <p:cNvPicPr preferRelativeResize="0"/>
            <p:nvPr/>
          </p:nvPicPr>
          <p:blipFill rotWithShape="1">
            <a:blip r:embed="rId10">
              <a:alphaModFix/>
            </a:blip>
            <a:srcRect b="0" l="0" r="0" t="0"/>
            <a:stretch/>
          </p:blipFill>
          <p:spPr>
            <a:xfrm>
              <a:off x="4503" y="2624"/>
              <a:ext cx="157" cy="221"/>
            </a:xfrm>
            <a:prstGeom prst="rect">
              <a:avLst/>
            </a:prstGeom>
            <a:noFill/>
            <a:ln>
              <a:noFill/>
            </a:ln>
          </p:spPr>
        </p:pic>
        <p:pic>
          <p:nvPicPr>
            <p:cNvPr descr="palm" id="186" name="Google Shape;186;p6"/>
            <p:cNvPicPr preferRelativeResize="0"/>
            <p:nvPr/>
          </p:nvPicPr>
          <p:blipFill rotWithShape="1">
            <a:blip r:embed="rId11">
              <a:alphaModFix/>
            </a:blip>
            <a:srcRect b="0" l="0" r="0" t="0"/>
            <a:stretch/>
          </p:blipFill>
          <p:spPr>
            <a:xfrm>
              <a:off x="4803" y="2984"/>
              <a:ext cx="126" cy="184"/>
            </a:xfrm>
            <a:prstGeom prst="rect">
              <a:avLst/>
            </a:prstGeom>
            <a:noFill/>
            <a:ln>
              <a:noFill/>
            </a:ln>
          </p:spPr>
        </p:pic>
        <p:sp>
          <p:nvSpPr>
            <p:cNvPr id="187" name="Google Shape;187;p6"/>
            <p:cNvSpPr/>
            <p:nvPr/>
          </p:nvSpPr>
          <p:spPr>
            <a:xfrm>
              <a:off x="5064" y="2934"/>
              <a:ext cx="322" cy="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Cell</a:t>
              </a:r>
              <a:endParaRPr/>
            </a:p>
          </p:txBody>
        </p:sp>
        <p:sp>
          <p:nvSpPr>
            <p:cNvPr id="188" name="Google Shape;188;p6"/>
            <p:cNvSpPr txBox="1"/>
            <p:nvPr/>
          </p:nvSpPr>
          <p:spPr>
            <a:xfrm>
              <a:off x="3163" y="2712"/>
              <a:ext cx="301" cy="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1:1</a:t>
              </a:r>
              <a:endParaRPr/>
            </a:p>
          </p:txBody>
        </p:sp>
        <p:sp>
          <p:nvSpPr>
            <p:cNvPr id="189" name="Google Shape;189;p6"/>
            <p:cNvSpPr txBox="1"/>
            <p:nvPr/>
          </p:nvSpPr>
          <p:spPr>
            <a:xfrm>
              <a:off x="3043" y="2304"/>
              <a:ext cx="421" cy="1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Gill Sans"/>
                  <a:ea typeface="Gill Sans"/>
                  <a:cs typeface="Gill Sans"/>
                  <a:sym typeface="Gill Sans"/>
                </a:rPr>
                <a:t>1:10</a:t>
              </a:r>
              <a:r>
                <a:rPr b="1" baseline="30000" lang="en-US" sz="2000">
                  <a:solidFill>
                    <a:schemeClr val="dk1"/>
                  </a:solidFill>
                  <a:latin typeface="Gill Sans"/>
                  <a:ea typeface="Gill Sans"/>
                  <a:cs typeface="Gill Sans"/>
                  <a:sym typeface="Gill Sans"/>
                </a:rPr>
                <a:t>3</a:t>
              </a:r>
              <a:endParaRPr/>
            </a:p>
          </p:txBody>
        </p:sp>
      </p:grpSp>
      <p:grpSp>
        <p:nvGrpSpPr>
          <p:cNvPr id="190" name="Google Shape;190;p6"/>
          <p:cNvGrpSpPr/>
          <p:nvPr/>
        </p:nvGrpSpPr>
        <p:grpSpPr>
          <a:xfrm>
            <a:off x="7803014" y="5077930"/>
            <a:ext cx="781050" cy="1096963"/>
            <a:chOff x="4992" y="3124"/>
            <a:chExt cx="492" cy="691"/>
          </a:xfrm>
        </p:grpSpPr>
        <p:sp>
          <p:nvSpPr>
            <p:cNvPr id="191" name="Google Shape;191;p6"/>
            <p:cNvSpPr txBox="1"/>
            <p:nvPr/>
          </p:nvSpPr>
          <p:spPr>
            <a:xfrm>
              <a:off x="4992" y="3408"/>
              <a:ext cx="492" cy="4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Gill Sans"/>
                  <a:ea typeface="Gill Sans"/>
                  <a:cs typeface="Gill Sans"/>
                  <a:sym typeface="Gill Sans"/>
                </a:rPr>
                <a:t>Mote!</a:t>
              </a:r>
              <a:endParaRPr/>
            </a:p>
          </p:txBody>
        </p:sp>
        <p:pic>
          <p:nvPicPr>
            <p:cNvPr descr="dots" id="192" name="Google Shape;192;p6"/>
            <p:cNvPicPr preferRelativeResize="0"/>
            <p:nvPr/>
          </p:nvPicPr>
          <p:blipFill rotWithShape="1">
            <a:blip r:embed="rId12">
              <a:alphaModFix/>
            </a:blip>
            <a:srcRect b="0" l="0" r="0" t="0"/>
            <a:stretch/>
          </p:blipFill>
          <p:spPr>
            <a:xfrm>
              <a:off x="5206" y="3124"/>
              <a:ext cx="211" cy="260"/>
            </a:xfrm>
            <a:prstGeom prst="rect">
              <a:avLst/>
            </a:prstGeom>
            <a:noFill/>
            <a:ln>
              <a:noFill/>
            </a:ln>
          </p:spPr>
        </p:pic>
      </p:grpSp>
      <p:pic>
        <p:nvPicPr>
          <p:cNvPr id="193" name="Google Shape;193;p6"/>
          <p:cNvPicPr preferRelativeResize="0"/>
          <p:nvPr/>
        </p:nvPicPr>
        <p:blipFill rotWithShape="1">
          <a:blip r:embed="rId13">
            <a:alphaModFix/>
          </a:blip>
          <a:srcRect b="0" l="0" r="0" t="0"/>
          <a:stretch/>
        </p:blipFill>
        <p:spPr>
          <a:xfrm>
            <a:off x="8251781" y="1386871"/>
            <a:ext cx="1252243" cy="767207"/>
          </a:xfrm>
          <a:prstGeom prst="rect">
            <a:avLst/>
          </a:prstGeom>
          <a:noFill/>
          <a:ln>
            <a:noFill/>
          </a:ln>
        </p:spPr>
      </p:pic>
      <p:pic>
        <p:nvPicPr>
          <p:cNvPr id="194" name="Google Shape;194;p6"/>
          <p:cNvPicPr preferRelativeResize="0"/>
          <p:nvPr/>
        </p:nvPicPr>
        <p:blipFill rotWithShape="1">
          <a:blip r:embed="rId14">
            <a:alphaModFix/>
          </a:blip>
          <a:srcRect b="0" l="0" r="0" t="0"/>
          <a:stretch/>
        </p:blipFill>
        <p:spPr>
          <a:xfrm>
            <a:off x="8341993" y="4335488"/>
            <a:ext cx="467971" cy="493613"/>
          </a:xfrm>
          <a:prstGeom prst="rect">
            <a:avLst/>
          </a:prstGeom>
          <a:noFill/>
          <a:ln>
            <a:noFill/>
          </a:ln>
        </p:spPr>
      </p:pic>
      <p:pic>
        <p:nvPicPr>
          <p:cNvPr id="195" name="Google Shape;195;p6"/>
          <p:cNvPicPr preferRelativeResize="0"/>
          <p:nvPr/>
        </p:nvPicPr>
        <p:blipFill rotWithShape="1">
          <a:blip r:embed="rId15">
            <a:alphaModFix/>
          </a:blip>
          <a:srcRect b="0" l="0" r="0" t="0"/>
          <a:stretch/>
        </p:blipFill>
        <p:spPr>
          <a:xfrm>
            <a:off x="7607032" y="1855254"/>
            <a:ext cx="1333500" cy="952500"/>
          </a:xfrm>
          <a:prstGeom prst="rect">
            <a:avLst/>
          </a:prstGeom>
          <a:noFill/>
          <a:ln>
            <a:noFill/>
          </a:ln>
        </p:spPr>
      </p:pic>
      <p:pic>
        <p:nvPicPr>
          <p:cNvPr id="196" name="Google Shape;196;p6"/>
          <p:cNvPicPr preferRelativeResize="0"/>
          <p:nvPr/>
        </p:nvPicPr>
        <p:blipFill rotWithShape="1">
          <a:blip r:embed="rId16">
            <a:alphaModFix/>
          </a:blip>
          <a:srcRect b="0" l="0" r="0" t="0"/>
          <a:stretch/>
        </p:blipFill>
        <p:spPr>
          <a:xfrm>
            <a:off x="8098978" y="2735663"/>
            <a:ext cx="864217" cy="822885"/>
          </a:xfrm>
          <a:prstGeom prst="rect">
            <a:avLst/>
          </a:prstGeom>
          <a:noFill/>
          <a:ln>
            <a:noFill/>
          </a:ln>
        </p:spPr>
      </p:pic>
      <p:pic>
        <p:nvPicPr>
          <p:cNvPr id="197" name="Google Shape;197;p6"/>
          <p:cNvPicPr preferRelativeResize="0"/>
          <p:nvPr/>
        </p:nvPicPr>
        <p:blipFill rotWithShape="1">
          <a:blip r:embed="rId17">
            <a:alphaModFix/>
          </a:blip>
          <a:srcRect b="0" l="0" r="0" t="0"/>
          <a:stretch/>
        </p:blipFill>
        <p:spPr>
          <a:xfrm>
            <a:off x="8267431" y="3562184"/>
            <a:ext cx="583453" cy="575708"/>
          </a:xfrm>
          <a:prstGeom prst="rect">
            <a:avLst/>
          </a:prstGeom>
          <a:noFill/>
          <a:ln>
            <a:noFill/>
          </a:ln>
        </p:spPr>
      </p:pic>
      <p:pic>
        <p:nvPicPr>
          <p:cNvPr id="198" name="Google Shape;198;p6"/>
          <p:cNvPicPr preferRelativeResize="0"/>
          <p:nvPr/>
        </p:nvPicPr>
        <p:blipFill rotWithShape="1">
          <a:blip r:embed="rId18">
            <a:alphaModFix/>
          </a:blip>
          <a:srcRect b="0" l="0" r="0" t="0"/>
          <a:stretch/>
        </p:blipFill>
        <p:spPr>
          <a:xfrm>
            <a:off x="8554619" y="3932078"/>
            <a:ext cx="540718" cy="485962"/>
          </a:xfrm>
          <a:prstGeom prst="rect">
            <a:avLst/>
          </a:prstGeom>
          <a:noFill/>
          <a:ln>
            <a:noFill/>
          </a:ln>
        </p:spPr>
      </p:pic>
      <p:cxnSp>
        <p:nvCxnSpPr>
          <p:cNvPr id="199" name="Google Shape;199;p6"/>
          <p:cNvCxnSpPr/>
          <p:nvPr/>
        </p:nvCxnSpPr>
        <p:spPr>
          <a:xfrm>
            <a:off x="6086020" y="2213842"/>
            <a:ext cx="1419411" cy="29883"/>
          </a:xfrm>
          <a:prstGeom prst="straightConnector1">
            <a:avLst/>
          </a:prstGeom>
          <a:noFill/>
          <a:ln cap="flat" cmpd="sng" w="28575">
            <a:solidFill>
              <a:srgbClr val="666666"/>
            </a:solidFill>
            <a:prstDash val="dash"/>
            <a:round/>
            <a:headEnd len="sm" w="sm" type="none"/>
            <a:tailEnd len="sm" w="sm" type="none"/>
          </a:ln>
          <a:effectLst>
            <a:outerShdw blurRad="40000" rotWithShape="0" dir="5400000" dist="20000">
              <a:srgbClr val="000000">
                <a:alpha val="37647"/>
              </a:srgbClr>
            </a:outerShdw>
          </a:effectLst>
        </p:spPr>
      </p:cxnSp>
      <p:cxnSp>
        <p:nvCxnSpPr>
          <p:cNvPr id="200" name="Google Shape;200;p6"/>
          <p:cNvCxnSpPr/>
          <p:nvPr/>
        </p:nvCxnSpPr>
        <p:spPr>
          <a:xfrm>
            <a:off x="6387832" y="2874242"/>
            <a:ext cx="1419411" cy="29883"/>
          </a:xfrm>
          <a:prstGeom prst="straightConnector1">
            <a:avLst/>
          </a:prstGeom>
          <a:noFill/>
          <a:ln cap="flat" cmpd="sng" w="28575">
            <a:solidFill>
              <a:srgbClr val="666666"/>
            </a:solidFill>
            <a:prstDash val="dash"/>
            <a:round/>
            <a:headEnd len="sm" w="sm" type="none"/>
            <a:tailEnd len="sm" w="sm" type="none"/>
          </a:ln>
          <a:effectLst>
            <a:outerShdw blurRad="40000" rotWithShape="0" dir="5400000" dist="20000">
              <a:srgbClr val="000000">
                <a:alpha val="37647"/>
              </a:srgbClr>
            </a:outerShdw>
          </a:effectLst>
        </p:spPr>
      </p:cxnSp>
      <p:cxnSp>
        <p:nvCxnSpPr>
          <p:cNvPr id="201" name="Google Shape;201;p6"/>
          <p:cNvCxnSpPr/>
          <p:nvPr/>
        </p:nvCxnSpPr>
        <p:spPr>
          <a:xfrm flipH="1" rot="10800000">
            <a:off x="7391878" y="3722901"/>
            <a:ext cx="696259" cy="5977"/>
          </a:xfrm>
          <a:prstGeom prst="straightConnector1">
            <a:avLst/>
          </a:prstGeom>
          <a:noFill/>
          <a:ln cap="flat" cmpd="sng" w="28575">
            <a:solidFill>
              <a:srgbClr val="666666"/>
            </a:solidFill>
            <a:prstDash val="dash"/>
            <a:round/>
            <a:headEnd len="sm" w="sm" type="none"/>
            <a:tailEnd len="sm" w="sm" type="none"/>
          </a:ln>
          <a:effectLst>
            <a:outerShdw blurRad="40000" rotWithShape="0" dir="5400000" dist="20000">
              <a:srgbClr val="000000">
                <a:alpha val="37647"/>
              </a:srgbClr>
            </a:outerShdw>
          </a:effectLst>
        </p:spPr>
      </p:cxnSp>
      <p:sp>
        <p:nvSpPr>
          <p:cNvPr id="202" name="Google Shape;202;p6"/>
          <p:cNvSpPr/>
          <p:nvPr/>
        </p:nvSpPr>
        <p:spPr>
          <a:xfrm>
            <a:off x="7999722" y="1104459"/>
            <a:ext cx="1722481" cy="1677147"/>
          </a:xfrm>
          <a:prstGeom prst="cloud">
            <a:avLst/>
          </a:prstGeom>
          <a:solidFill>
            <a:schemeClr val="dk1">
              <a:alpha val="15686"/>
            </a:schemeClr>
          </a:solidFill>
          <a:ln cap="flat" cmpd="sng" w="9525">
            <a:solidFill>
              <a:srgbClr val="66666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Gill Sans"/>
              <a:ea typeface="Gill Sans"/>
              <a:cs typeface="Gill Sans"/>
              <a:sym typeface="Gill Sans"/>
            </a:endParaRPr>
          </a:p>
        </p:txBody>
      </p:sp>
      <p:sp>
        <p:nvSpPr>
          <p:cNvPr id="203" name="Google Shape;203;p6"/>
          <p:cNvSpPr txBox="1"/>
          <p:nvPr/>
        </p:nvSpPr>
        <p:spPr>
          <a:xfrm>
            <a:off x="258417" y="2666449"/>
            <a:ext cx="2897898"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Gill Sans"/>
                <a:ea typeface="Gill Sans"/>
                <a:cs typeface="Gill Sans"/>
                <a:sym typeface="Gill Sans"/>
              </a:rPr>
              <a:t>Bell’s Law: New computer class every 10 years</a:t>
            </a:r>
            <a:endParaRPr/>
          </a:p>
        </p:txBody>
      </p:sp>
      <p:sp>
        <p:nvSpPr>
          <p:cNvPr id="204" name="Google Shape;204;p6"/>
          <p:cNvSpPr/>
          <p:nvPr/>
        </p:nvSpPr>
        <p:spPr>
          <a:xfrm>
            <a:off x="7391879" y="5913816"/>
            <a:ext cx="1703458" cy="667962"/>
          </a:xfrm>
          <a:prstGeom prst="wedgeRoundRectCallout">
            <a:avLst>
              <a:gd fmla="val 35345" name="adj1"/>
              <a:gd fmla="val -135903" name="adj2"/>
              <a:gd fmla="val 16667" name="adj3"/>
            </a:avLst>
          </a:prstGeom>
          <a:solidFill>
            <a:srgbClr val="FFC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US" sz="2000">
                <a:solidFill>
                  <a:schemeClr val="dk1"/>
                </a:solidFill>
                <a:latin typeface="Gill Sans"/>
                <a:ea typeface="Gill Sans"/>
                <a:cs typeface="Gill Sans"/>
                <a:sym typeface="Gill Sans"/>
              </a:rPr>
              <a:t>The Internet of  Things!</a:t>
            </a:r>
            <a:endParaRPr/>
          </a:p>
        </p:txBody>
      </p:sp>
      <p:sp>
        <p:nvSpPr>
          <p:cNvPr id="205" name="Google Shape;205;p6"/>
          <p:cNvSpPr/>
          <p:nvPr/>
        </p:nvSpPr>
        <p:spPr>
          <a:xfrm>
            <a:off x="9712332" y="1692275"/>
            <a:ext cx="304800" cy="1447800"/>
          </a:xfrm>
          <a:prstGeom prst="rightBrace">
            <a:avLst>
              <a:gd fmla="val 8333" name="adj1"/>
              <a:gd fmla="val 50000" name="adj2"/>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206" name="Google Shape;206;p6"/>
          <p:cNvSpPr/>
          <p:nvPr/>
        </p:nvSpPr>
        <p:spPr>
          <a:xfrm>
            <a:off x="9940932" y="3063875"/>
            <a:ext cx="304800" cy="1447800"/>
          </a:xfrm>
          <a:prstGeom prst="rightBrace">
            <a:avLst>
              <a:gd fmla="val 8333" name="adj1"/>
              <a:gd fmla="val 50000" name="adj2"/>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207" name="Google Shape;207;p6"/>
          <p:cNvSpPr/>
          <p:nvPr/>
        </p:nvSpPr>
        <p:spPr>
          <a:xfrm>
            <a:off x="9712332" y="4511675"/>
            <a:ext cx="304800" cy="990600"/>
          </a:xfrm>
          <a:prstGeom prst="rightBrace">
            <a:avLst>
              <a:gd fmla="val 8333" name="adj1"/>
              <a:gd fmla="val 50000" name="adj2"/>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sp>
        <p:nvSpPr>
          <p:cNvPr id="208" name="Google Shape;208;p6"/>
          <p:cNvSpPr txBox="1"/>
          <p:nvPr/>
        </p:nvSpPr>
        <p:spPr>
          <a:xfrm>
            <a:off x="10093332" y="1539875"/>
            <a:ext cx="152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Number crunching, Data Storage, Massive Inet Services,</a:t>
            </a:r>
            <a:endParaRPr/>
          </a:p>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ML, …</a:t>
            </a:r>
            <a:endParaRPr/>
          </a:p>
        </p:txBody>
      </p:sp>
      <p:sp>
        <p:nvSpPr>
          <p:cNvPr id="209" name="Google Shape;209;p6"/>
          <p:cNvSpPr txBox="1"/>
          <p:nvPr/>
        </p:nvSpPr>
        <p:spPr>
          <a:xfrm>
            <a:off x="10245732" y="3444875"/>
            <a:ext cx="1524000"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Productivity,</a:t>
            </a:r>
            <a:endParaRPr/>
          </a:p>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Interactive</a:t>
            </a:r>
            <a:endParaRPr/>
          </a:p>
        </p:txBody>
      </p:sp>
      <p:sp>
        <p:nvSpPr>
          <p:cNvPr id="210" name="Google Shape;210;p6"/>
          <p:cNvSpPr txBox="1"/>
          <p:nvPr/>
        </p:nvSpPr>
        <p:spPr>
          <a:xfrm>
            <a:off x="10080632" y="4587875"/>
            <a:ext cx="1524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Streaming from/to the physical world</a:t>
            </a:r>
            <a:endParaRPr/>
          </a:p>
        </p:txBody>
      </p:sp>
      <p:pic>
        <p:nvPicPr>
          <p:cNvPr id="211" name="Google Shape;211;p6"/>
          <p:cNvPicPr preferRelativeResize="0"/>
          <p:nvPr/>
        </p:nvPicPr>
        <p:blipFill rotWithShape="1">
          <a:blip r:embed="rId19">
            <a:alphaModFix/>
          </a:blip>
          <a:srcRect b="0" l="0" r="0" t="0"/>
          <a:stretch/>
        </p:blipFill>
        <p:spPr>
          <a:xfrm>
            <a:off x="8530347" y="4859402"/>
            <a:ext cx="540718" cy="456507"/>
          </a:xfrm>
          <a:prstGeom prst="rect">
            <a:avLst/>
          </a:prstGeom>
          <a:noFill/>
          <a:ln>
            <a:noFill/>
          </a:ln>
        </p:spPr>
      </p:pic>
      <p:pic>
        <p:nvPicPr>
          <p:cNvPr id="212" name="Google Shape;212;p6"/>
          <p:cNvPicPr preferRelativeResize="0"/>
          <p:nvPr/>
        </p:nvPicPr>
        <p:blipFill rotWithShape="1">
          <a:blip r:embed="rId20">
            <a:alphaModFix/>
          </a:blip>
          <a:srcRect b="0" l="0" r="0" t="0"/>
          <a:stretch/>
        </p:blipFill>
        <p:spPr>
          <a:xfrm>
            <a:off x="8877902" y="5240333"/>
            <a:ext cx="328530" cy="328530"/>
          </a:xfrm>
          <a:prstGeom prst="rect">
            <a:avLst/>
          </a:prstGeom>
          <a:noFill/>
          <a:ln>
            <a:noFill/>
          </a:ln>
        </p:spPr>
      </p:pic>
      <p:pic>
        <p:nvPicPr>
          <p:cNvPr id="213" name="Google Shape;213;p6"/>
          <p:cNvPicPr preferRelativeResize="0"/>
          <p:nvPr/>
        </p:nvPicPr>
        <p:blipFill rotWithShape="1">
          <a:blip r:embed="rId21">
            <a:alphaModFix/>
          </a:blip>
          <a:srcRect b="0" l="0" r="0" t="0"/>
          <a:stretch/>
        </p:blipFill>
        <p:spPr>
          <a:xfrm>
            <a:off x="9132038" y="5003373"/>
            <a:ext cx="351694" cy="351694"/>
          </a:xfrm>
          <a:prstGeom prst="rect">
            <a:avLst/>
          </a:prstGeom>
          <a:noFill/>
          <a:ln>
            <a:noFill/>
          </a:ln>
        </p:spPr>
      </p:pic>
      <p:pic>
        <p:nvPicPr>
          <p:cNvPr id="214" name="Google Shape;214;p6"/>
          <p:cNvPicPr preferRelativeResize="0"/>
          <p:nvPr/>
        </p:nvPicPr>
        <p:blipFill rotWithShape="1">
          <a:blip r:embed="rId22">
            <a:alphaModFix/>
          </a:blip>
          <a:srcRect b="0" l="0" r="0" t="0"/>
          <a:stretch/>
        </p:blipFill>
        <p:spPr>
          <a:xfrm>
            <a:off x="8841748" y="4676575"/>
            <a:ext cx="463487" cy="46348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60"/>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Preparing Yourself for this Class</a:t>
            </a:r>
            <a:endParaRPr/>
          </a:p>
        </p:txBody>
      </p:sp>
      <p:sp>
        <p:nvSpPr>
          <p:cNvPr id="1328" name="Google Shape;1328;p60"/>
          <p:cNvSpPr txBox="1"/>
          <p:nvPr>
            <p:ph idx="1" type="body"/>
          </p:nvPr>
        </p:nvSpPr>
        <p:spPr>
          <a:xfrm>
            <a:off x="609600" y="762000"/>
            <a:ext cx="10820400" cy="5867400"/>
          </a:xfrm>
          <a:prstGeom prst="rect">
            <a:avLst/>
          </a:prstGeom>
          <a:noFill/>
          <a:ln>
            <a:noFill/>
          </a:ln>
        </p:spPr>
        <p:txBody>
          <a:bodyPr anchorCtr="0" anchor="t" bIns="44425" lIns="90475" spcFirstLastPara="1" rIns="90475" wrap="square" tIns="44425">
            <a:normAutofit/>
          </a:bodyPr>
          <a:lstStyle/>
          <a:p>
            <a:pPr indent="-285750" lvl="0" marL="285750" rtl="0" algn="l">
              <a:lnSpc>
                <a:spcPct val="80000"/>
              </a:lnSpc>
              <a:spcBef>
                <a:spcPts val="0"/>
              </a:spcBef>
              <a:spcAft>
                <a:spcPts val="0"/>
              </a:spcAft>
              <a:buClr>
                <a:schemeClr val="dk1"/>
              </a:buClr>
              <a:buSzPts val="2400"/>
              <a:buFont typeface="Gill Sans"/>
              <a:buChar char="•"/>
            </a:pPr>
            <a:r>
              <a:rPr lang="en-US"/>
              <a:t>The projects will require you to be very comfortable with programming and debugging C</a:t>
            </a:r>
            <a:endParaRPr/>
          </a:p>
          <a:p>
            <a:pPr indent="-228600" lvl="1" marL="685800" rtl="0" algn="l">
              <a:lnSpc>
                <a:spcPct val="80000"/>
              </a:lnSpc>
              <a:spcBef>
                <a:spcPts val="660"/>
              </a:spcBef>
              <a:spcAft>
                <a:spcPts val="0"/>
              </a:spcAft>
              <a:buClr>
                <a:schemeClr val="dk1"/>
              </a:buClr>
              <a:buSzPts val="2200"/>
              <a:buFont typeface="Gill Sans"/>
              <a:buChar char="–"/>
            </a:pPr>
            <a:r>
              <a:rPr lang="en-US"/>
              <a:t>Pointers (including function pointers, void*)</a:t>
            </a:r>
            <a:endParaRPr/>
          </a:p>
          <a:p>
            <a:pPr indent="-228600" lvl="1" marL="685800" rtl="0" algn="l">
              <a:lnSpc>
                <a:spcPct val="80000"/>
              </a:lnSpc>
              <a:spcBef>
                <a:spcPts val="660"/>
              </a:spcBef>
              <a:spcAft>
                <a:spcPts val="0"/>
              </a:spcAft>
              <a:buClr>
                <a:schemeClr val="dk1"/>
              </a:buClr>
              <a:buSzPts val="2200"/>
              <a:buFont typeface="Gill Sans"/>
              <a:buChar char="–"/>
            </a:pPr>
            <a:r>
              <a:rPr lang="en-US"/>
              <a:t>Memory Management (malloc, free, stack vs heap)</a:t>
            </a:r>
            <a:endParaRPr/>
          </a:p>
          <a:p>
            <a:pPr indent="-228600" lvl="1" marL="685800" rtl="0" algn="l">
              <a:lnSpc>
                <a:spcPct val="80000"/>
              </a:lnSpc>
              <a:spcBef>
                <a:spcPts val="660"/>
              </a:spcBef>
              <a:spcAft>
                <a:spcPts val="0"/>
              </a:spcAft>
              <a:buClr>
                <a:schemeClr val="dk1"/>
              </a:buClr>
              <a:buSzPts val="2200"/>
              <a:buFont typeface="Gill Sans"/>
              <a:buChar char="–"/>
            </a:pPr>
            <a:r>
              <a:rPr lang="en-US"/>
              <a:t>Debugging with GDB</a:t>
            </a:r>
            <a:endParaRPr/>
          </a:p>
          <a:p>
            <a:pPr indent="-285750" lvl="0" marL="285750" rtl="0" algn="l">
              <a:lnSpc>
                <a:spcPct val="80000"/>
              </a:lnSpc>
              <a:spcBef>
                <a:spcPts val="720"/>
              </a:spcBef>
              <a:spcAft>
                <a:spcPts val="0"/>
              </a:spcAft>
              <a:buClr>
                <a:schemeClr val="dk1"/>
              </a:buClr>
              <a:buSzPts val="2400"/>
              <a:buFont typeface="Gill Sans"/>
              <a:buChar char="•"/>
            </a:pPr>
            <a:r>
              <a:rPr lang="en-US"/>
              <a:t>You will be working on a larger, more sophisticated code base than anything you've likely seen in 61C!</a:t>
            </a:r>
            <a:endParaRPr/>
          </a:p>
          <a:p>
            <a:pPr indent="-285750" lvl="0" marL="285750" rtl="0" algn="l">
              <a:lnSpc>
                <a:spcPct val="80000"/>
              </a:lnSpc>
              <a:spcBef>
                <a:spcPts val="720"/>
              </a:spcBef>
              <a:spcAft>
                <a:spcPts val="0"/>
              </a:spcAft>
              <a:buClr>
                <a:srgbClr val="FF0000"/>
              </a:buClr>
              <a:buSzPts val="2400"/>
              <a:buFont typeface="Gill Sans"/>
              <a:buChar char="•"/>
            </a:pPr>
            <a:r>
              <a:rPr lang="en-US">
                <a:solidFill>
                  <a:srgbClr val="FF0000"/>
                </a:solidFill>
              </a:rPr>
              <a:t>Review Session on C/C++:</a:t>
            </a:r>
            <a:endParaRPr/>
          </a:p>
          <a:p>
            <a:pPr indent="-228600" lvl="1" marL="685800" rtl="0" algn="l">
              <a:lnSpc>
                <a:spcPct val="80000"/>
              </a:lnSpc>
              <a:spcBef>
                <a:spcPts val="660"/>
              </a:spcBef>
              <a:spcAft>
                <a:spcPts val="0"/>
              </a:spcAft>
              <a:buClr>
                <a:srgbClr val="FF0000"/>
              </a:buClr>
              <a:buSzPts val="2200"/>
              <a:buFont typeface="Gill Sans"/>
              <a:buChar char="–"/>
            </a:pPr>
            <a:r>
              <a:rPr lang="en-US">
                <a:solidFill>
                  <a:srgbClr val="FF0000"/>
                </a:solidFill>
              </a:rPr>
              <a:t>Monday, 1/25, Time and logistics TBA</a:t>
            </a:r>
            <a:endParaRPr/>
          </a:p>
          <a:p>
            <a:pPr indent="-285750" lvl="0" marL="285750" rtl="0" algn="l">
              <a:lnSpc>
                <a:spcPct val="80000"/>
              </a:lnSpc>
              <a:spcBef>
                <a:spcPts val="720"/>
              </a:spcBef>
              <a:spcAft>
                <a:spcPts val="0"/>
              </a:spcAft>
              <a:buClr>
                <a:schemeClr val="dk1"/>
              </a:buClr>
              <a:buSzPts val="2400"/>
              <a:buFont typeface="Gill Sans"/>
              <a:buChar char="•"/>
            </a:pPr>
            <a:r>
              <a:rPr lang="en-US"/>
              <a:t>"Resources" page on course website</a:t>
            </a:r>
            <a:endParaRPr/>
          </a:p>
          <a:p>
            <a:pPr indent="-228600" lvl="1" marL="685800" rtl="0" algn="l">
              <a:lnSpc>
                <a:spcPct val="80000"/>
              </a:lnSpc>
              <a:spcBef>
                <a:spcPts val="660"/>
              </a:spcBef>
              <a:spcAft>
                <a:spcPts val="0"/>
              </a:spcAft>
              <a:buClr>
                <a:schemeClr val="dk1"/>
              </a:buClr>
              <a:buSzPts val="2200"/>
              <a:buFont typeface="Gill Sans"/>
              <a:buChar char="–"/>
            </a:pPr>
            <a:r>
              <a:rPr lang="en-US"/>
              <a:t>Ebooks on “git” and “C”</a:t>
            </a:r>
            <a:endParaRPr/>
          </a:p>
          <a:p>
            <a:pPr indent="-285750" lvl="0" marL="285750" rtl="0" algn="l">
              <a:lnSpc>
                <a:spcPct val="80000"/>
              </a:lnSpc>
              <a:spcBef>
                <a:spcPts val="720"/>
              </a:spcBef>
              <a:spcAft>
                <a:spcPts val="0"/>
              </a:spcAft>
              <a:buClr>
                <a:schemeClr val="dk1"/>
              </a:buClr>
              <a:buSzPts val="2400"/>
              <a:buFont typeface="Gill Sans"/>
              <a:buChar char="•"/>
            </a:pPr>
            <a:r>
              <a:rPr lang="en-US"/>
              <a:t>C programming reference (still in beta):</a:t>
            </a:r>
            <a:endParaRPr/>
          </a:p>
          <a:p>
            <a:pPr indent="-228600" lvl="1" marL="685800" rtl="0" algn="l">
              <a:lnSpc>
                <a:spcPct val="80000"/>
              </a:lnSpc>
              <a:spcBef>
                <a:spcPts val="660"/>
              </a:spcBef>
              <a:spcAft>
                <a:spcPts val="0"/>
              </a:spcAft>
              <a:buClr>
                <a:schemeClr val="dk1"/>
              </a:buClr>
              <a:buSzPts val="2200"/>
              <a:buFont typeface="Gill Sans"/>
              <a:buChar char="–"/>
            </a:pPr>
            <a:r>
              <a:rPr lang="en-US" u="sng">
                <a:solidFill>
                  <a:schemeClr val="hlink"/>
                </a:solidFill>
                <a:hlinkClick r:id="rId3"/>
              </a:rPr>
              <a:t>https://cs162.eecs.berkeley.edu/ladder/</a:t>
            </a:r>
            <a:endParaRPr/>
          </a:p>
          <a:p>
            <a:pPr indent="-285750" lvl="0" marL="285750" rtl="0" algn="l">
              <a:lnSpc>
                <a:spcPct val="80000"/>
              </a:lnSpc>
              <a:spcBef>
                <a:spcPts val="720"/>
              </a:spcBef>
              <a:spcAft>
                <a:spcPts val="0"/>
              </a:spcAft>
              <a:buClr>
                <a:schemeClr val="dk1"/>
              </a:buClr>
              <a:buSzPts val="2400"/>
              <a:buFont typeface="Gill Sans"/>
              <a:buChar char="•"/>
            </a:pPr>
            <a:r>
              <a:rPr lang="en-US"/>
              <a:t>First two sections are also dedicated to programming and </a:t>
            </a:r>
            <a:br>
              <a:rPr lang="en-US"/>
            </a:br>
            <a:r>
              <a:rPr lang="en-US"/>
              <a:t>debugging review:</a:t>
            </a:r>
            <a:endParaRPr/>
          </a:p>
          <a:p>
            <a:pPr indent="-228600" lvl="1" marL="685800" rtl="0" algn="l">
              <a:lnSpc>
                <a:spcPct val="80000"/>
              </a:lnSpc>
              <a:spcBef>
                <a:spcPts val="660"/>
              </a:spcBef>
              <a:spcAft>
                <a:spcPts val="0"/>
              </a:spcAft>
              <a:buClr>
                <a:schemeClr val="dk1"/>
              </a:buClr>
              <a:buSzPts val="2200"/>
              <a:buFont typeface="Gill Sans"/>
              <a:buChar char="–"/>
            </a:pPr>
            <a:r>
              <a:rPr lang="en-US"/>
              <a:t>Attend ANY sections in first two weeks</a:t>
            </a:r>
            <a:endParaRPr/>
          </a:p>
          <a:p>
            <a:pPr indent="-133350" lvl="0" marL="285750" rtl="0" algn="l">
              <a:lnSpc>
                <a:spcPct val="80000"/>
              </a:lnSpc>
              <a:spcBef>
                <a:spcPts val="720"/>
              </a:spcBef>
              <a:spcAft>
                <a:spcPts val="0"/>
              </a:spcAft>
              <a:buClr>
                <a:schemeClr val="dk1"/>
              </a:buClr>
              <a:buSzPts val="2400"/>
              <a:buFont typeface="Gill Sans"/>
              <a:buNone/>
            </a:pPr>
            <a:r>
              <a:t/>
            </a:r>
            <a:endParaRPr/>
          </a:p>
          <a:p>
            <a:pPr indent="-88900" lvl="1" marL="685800" rtl="0" algn="l">
              <a:lnSpc>
                <a:spcPct val="80000"/>
              </a:lnSpc>
              <a:spcBef>
                <a:spcPts val="660"/>
              </a:spcBef>
              <a:spcAft>
                <a:spcPts val="0"/>
              </a:spcAft>
              <a:buClr>
                <a:schemeClr val="dk1"/>
              </a:buClr>
              <a:buSzPts val="2200"/>
              <a:buFont typeface="Gill Sans"/>
              <a:buNone/>
            </a:pPr>
            <a:r>
              <a:t/>
            </a:r>
            <a:endParaRPr/>
          </a:p>
          <a:p>
            <a:pPr indent="-133350" lvl="0" marL="285750" rtl="0" algn="l">
              <a:lnSpc>
                <a:spcPct val="80000"/>
              </a:lnSpc>
              <a:spcBef>
                <a:spcPts val="720"/>
              </a:spcBef>
              <a:spcAft>
                <a:spcPts val="0"/>
              </a:spcAft>
              <a:buClr>
                <a:schemeClr val="dk1"/>
              </a:buClr>
              <a:buSzPts val="2400"/>
              <a:buFont typeface="Gill Sans"/>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61"/>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Grading (Tentative breakdown)</a:t>
            </a:r>
            <a:endParaRPr/>
          </a:p>
        </p:txBody>
      </p:sp>
      <p:sp>
        <p:nvSpPr>
          <p:cNvPr id="1334" name="Google Shape;1334;p61"/>
          <p:cNvSpPr txBox="1"/>
          <p:nvPr>
            <p:ph idx="1" type="body"/>
          </p:nvPr>
        </p:nvSpPr>
        <p:spPr>
          <a:xfrm>
            <a:off x="457200" y="838200"/>
            <a:ext cx="97536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36% three midterms (12% each)</a:t>
            </a:r>
            <a:endParaRPr/>
          </a:p>
          <a:p>
            <a:pPr indent="-228600" lvl="1" marL="685800" rtl="0" algn="l">
              <a:lnSpc>
                <a:spcPct val="90000"/>
              </a:lnSpc>
              <a:spcBef>
                <a:spcPts val="660"/>
              </a:spcBef>
              <a:spcAft>
                <a:spcPts val="0"/>
              </a:spcAft>
              <a:buClr>
                <a:srgbClr val="FF0000"/>
              </a:buClr>
              <a:buSzPts val="2200"/>
              <a:buFont typeface="Gill Sans"/>
              <a:buChar char="–"/>
            </a:pPr>
            <a:r>
              <a:rPr lang="en-US">
                <a:solidFill>
                  <a:srgbClr val="FF0000"/>
                </a:solidFill>
              </a:rPr>
              <a:t>Thursday, 2/18, TBA, time set after survey</a:t>
            </a:r>
            <a:endParaRPr/>
          </a:p>
          <a:p>
            <a:pPr indent="-228600" lvl="1" marL="685800" rtl="0" algn="l">
              <a:lnSpc>
                <a:spcPct val="90000"/>
              </a:lnSpc>
              <a:spcBef>
                <a:spcPts val="660"/>
              </a:spcBef>
              <a:spcAft>
                <a:spcPts val="0"/>
              </a:spcAft>
              <a:buClr>
                <a:srgbClr val="FF0000"/>
              </a:buClr>
              <a:buSzPts val="2200"/>
              <a:buFont typeface="Gill Sans"/>
              <a:buChar char="–"/>
            </a:pPr>
            <a:r>
              <a:rPr lang="en-US">
                <a:solidFill>
                  <a:srgbClr val="FF0000"/>
                </a:solidFill>
              </a:rPr>
              <a:t>Thursday, 3/18, TBA, time set after survey</a:t>
            </a:r>
            <a:endParaRPr/>
          </a:p>
          <a:p>
            <a:pPr indent="-228600" lvl="1" marL="685800" rtl="0" algn="l">
              <a:lnSpc>
                <a:spcPct val="90000"/>
              </a:lnSpc>
              <a:spcBef>
                <a:spcPts val="660"/>
              </a:spcBef>
              <a:spcAft>
                <a:spcPts val="0"/>
              </a:spcAft>
              <a:buClr>
                <a:srgbClr val="FF0000"/>
              </a:buClr>
              <a:buSzPts val="2200"/>
              <a:buFont typeface="Gill Sans"/>
              <a:buChar char="–"/>
            </a:pPr>
            <a:r>
              <a:rPr lang="en-US">
                <a:solidFill>
                  <a:srgbClr val="FF0000"/>
                </a:solidFill>
              </a:rPr>
              <a:t>Thursday, 4/29, TBA, time set after survey</a:t>
            </a:r>
            <a:endParaRPr/>
          </a:p>
          <a:p>
            <a:pPr indent="-228600" lvl="1" marL="685800" rtl="0" algn="l">
              <a:lnSpc>
                <a:spcPct val="90000"/>
              </a:lnSpc>
              <a:spcBef>
                <a:spcPts val="660"/>
              </a:spcBef>
              <a:spcAft>
                <a:spcPts val="0"/>
              </a:spcAft>
              <a:buClr>
                <a:schemeClr val="dk1"/>
              </a:buClr>
              <a:buSzPts val="2200"/>
              <a:buFont typeface="Gill Sans"/>
              <a:buChar char="–"/>
            </a:pPr>
            <a:r>
              <a:rPr lang="en-US"/>
              <a:t>These will be ZOOM-Proctored.  Camera REQUIRED.</a:t>
            </a:r>
            <a:endParaRPr/>
          </a:p>
          <a:p>
            <a:pPr indent="-285750" lvl="0" marL="285750" rtl="0" algn="l">
              <a:lnSpc>
                <a:spcPct val="90000"/>
              </a:lnSpc>
              <a:spcBef>
                <a:spcPts val="720"/>
              </a:spcBef>
              <a:spcAft>
                <a:spcPts val="0"/>
              </a:spcAft>
              <a:buClr>
                <a:schemeClr val="dk1"/>
              </a:buClr>
              <a:buSzPts val="2400"/>
              <a:buFont typeface="Gill Sans"/>
              <a:buChar char="•"/>
            </a:pPr>
            <a:r>
              <a:rPr lang="en-US"/>
              <a:t>36% projects </a:t>
            </a:r>
            <a:endParaRPr/>
          </a:p>
          <a:p>
            <a:pPr indent="-285750" lvl="0" marL="285750" rtl="0" algn="l">
              <a:lnSpc>
                <a:spcPct val="90000"/>
              </a:lnSpc>
              <a:spcBef>
                <a:spcPts val="720"/>
              </a:spcBef>
              <a:spcAft>
                <a:spcPts val="0"/>
              </a:spcAft>
              <a:buClr>
                <a:schemeClr val="dk1"/>
              </a:buClr>
              <a:buSzPts val="2400"/>
              <a:buFont typeface="Gill Sans"/>
              <a:buChar char="•"/>
            </a:pPr>
            <a:r>
              <a:rPr lang="en-US"/>
              <a:t>18% homework</a:t>
            </a:r>
            <a:endParaRPr/>
          </a:p>
          <a:p>
            <a:pPr indent="-285750" lvl="0" marL="285750" rtl="0" algn="l">
              <a:lnSpc>
                <a:spcPct val="90000"/>
              </a:lnSpc>
              <a:spcBef>
                <a:spcPts val="720"/>
              </a:spcBef>
              <a:spcAft>
                <a:spcPts val="0"/>
              </a:spcAft>
              <a:buClr>
                <a:schemeClr val="dk1"/>
              </a:buClr>
              <a:buSzPts val="2400"/>
              <a:buFont typeface="Gill Sans"/>
              <a:buChar char="•"/>
            </a:pPr>
            <a:r>
              <a:rPr lang="en-US"/>
              <a:t>10% participation (Sections, Lecture, …)</a:t>
            </a:r>
            <a:endParaRPr/>
          </a:p>
          <a:p>
            <a:pPr indent="-285750" lvl="0" marL="285750" rtl="0" algn="l">
              <a:lnSpc>
                <a:spcPct val="90000"/>
              </a:lnSpc>
              <a:spcBef>
                <a:spcPts val="720"/>
              </a:spcBef>
              <a:spcAft>
                <a:spcPts val="0"/>
              </a:spcAft>
              <a:buClr>
                <a:schemeClr val="dk1"/>
              </a:buClr>
              <a:buSzPts val="2400"/>
              <a:buFont typeface="Gill Sans"/>
              <a:buChar char="•"/>
            </a:pPr>
            <a:r>
              <a:rPr i="1" lang="en-US"/>
              <a:t>No final exam</a:t>
            </a:r>
            <a:endParaRPr/>
          </a:p>
          <a:p>
            <a:pPr indent="-285750" lvl="0" marL="285750" rtl="0" algn="l">
              <a:lnSpc>
                <a:spcPct val="90000"/>
              </a:lnSpc>
              <a:spcBef>
                <a:spcPts val="720"/>
              </a:spcBef>
              <a:spcAft>
                <a:spcPts val="0"/>
              </a:spcAft>
              <a:buClr>
                <a:schemeClr val="dk1"/>
              </a:buClr>
              <a:buSzPts val="2400"/>
              <a:buFont typeface="Gill Sans"/>
              <a:buChar char="•"/>
            </a:pPr>
            <a:r>
              <a:rPr lang="en-US"/>
              <a:t>Projects</a:t>
            </a:r>
            <a:endParaRPr/>
          </a:p>
          <a:p>
            <a:pPr indent="-228600" lvl="1" marL="685800" rtl="0" algn="l">
              <a:lnSpc>
                <a:spcPct val="90000"/>
              </a:lnSpc>
              <a:spcBef>
                <a:spcPts val="660"/>
              </a:spcBef>
              <a:spcAft>
                <a:spcPts val="0"/>
              </a:spcAft>
              <a:buClr>
                <a:schemeClr val="dk1"/>
              </a:buClr>
              <a:buSzPts val="2200"/>
              <a:buFont typeface="Gill Sans"/>
              <a:buChar char="–"/>
            </a:pPr>
            <a:r>
              <a:rPr lang="en-US"/>
              <a:t>Initial design document, Design review, Code, Final design</a:t>
            </a:r>
            <a:endParaRPr/>
          </a:p>
          <a:p>
            <a:pPr indent="-228600" lvl="1" marL="685800" rtl="0" algn="l">
              <a:lnSpc>
                <a:spcPct val="90000"/>
              </a:lnSpc>
              <a:spcBef>
                <a:spcPts val="660"/>
              </a:spcBef>
              <a:spcAft>
                <a:spcPts val="0"/>
              </a:spcAft>
              <a:buClr>
                <a:schemeClr val="dk1"/>
              </a:buClr>
              <a:buSzPts val="2200"/>
              <a:buFont typeface="Gill Sans"/>
              <a:buChar char="–"/>
            </a:pPr>
            <a:r>
              <a:rPr lang="en-US"/>
              <a:t>Submission via </a:t>
            </a:r>
            <a:r>
              <a:rPr i="1" lang="en-US"/>
              <a:t>git push </a:t>
            </a:r>
            <a:r>
              <a:rPr lang="en-US"/>
              <a:t>triggers autograder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62"/>
          <p:cNvSpPr txBox="1"/>
          <p:nvPr>
            <p:ph type="title"/>
          </p:nvPr>
        </p:nvSpPr>
        <p:spPr>
          <a:xfrm>
            <a:off x="2209800" y="1371600"/>
            <a:ext cx="7696200" cy="7366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Personal Integrity</a:t>
            </a:r>
            <a:endParaRPr/>
          </a:p>
        </p:txBody>
      </p:sp>
      <p:sp>
        <p:nvSpPr>
          <p:cNvPr id="1340" name="Google Shape;1340;p62"/>
          <p:cNvSpPr txBox="1"/>
          <p:nvPr>
            <p:ph idx="1" type="body"/>
          </p:nvPr>
        </p:nvSpPr>
        <p:spPr>
          <a:xfrm>
            <a:off x="2133600" y="2667000"/>
            <a:ext cx="8001000" cy="22098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UCB Academic Honor Code: "As a member of the UC Berkeley community, I act with honesty, integrity, and respect for others."</a:t>
            </a:r>
            <a:endParaRPr/>
          </a:p>
        </p:txBody>
      </p:sp>
      <p:sp>
        <p:nvSpPr>
          <p:cNvPr id="1341" name="Google Shape;1341;p62"/>
          <p:cNvSpPr/>
          <p:nvPr/>
        </p:nvSpPr>
        <p:spPr>
          <a:xfrm>
            <a:off x="1981200" y="4692650"/>
            <a:ext cx="85344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800" u="sng">
                <a:solidFill>
                  <a:schemeClr val="dk1"/>
                </a:solidFill>
                <a:latin typeface="Gill Sans"/>
                <a:ea typeface="Gill Sans"/>
                <a:cs typeface="Gill Sans"/>
                <a:sym typeface="Gill Sans"/>
                <a:hlinkClick r:id="rId3">
                  <a:extLst>
                    <a:ext uri="{A12FA001-AC4F-418D-AE19-62706E023703}">
                      <ahyp:hlinkClr val="tx"/>
                    </a:ext>
                  </a:extLst>
                </a:hlinkClick>
              </a:rPr>
              <a:t>https://asuc.org/honor-code-landing/</a:t>
            </a:r>
            <a:r>
              <a:rPr b="0" lang="en-US" sz="1800">
                <a:solidFill>
                  <a:schemeClr val="dk1"/>
                </a:solidFill>
                <a:latin typeface="Gill Sans"/>
                <a:ea typeface="Gill Sans"/>
                <a:cs typeface="Gill Sans"/>
                <a:sym typeface="Gill Sans"/>
              </a:rPr>
              <a:t>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63"/>
          <p:cNvSpPr txBox="1"/>
          <p:nvPr>
            <p:ph type="title"/>
          </p:nvPr>
        </p:nvSpPr>
        <p:spPr>
          <a:xfrm>
            <a:off x="12700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CS 162 Collaboration Policy</a:t>
            </a:r>
            <a:endParaRPr/>
          </a:p>
        </p:txBody>
      </p:sp>
      <p:sp>
        <p:nvSpPr>
          <p:cNvPr id="1347" name="Google Shape;1347;p63"/>
          <p:cNvSpPr txBox="1"/>
          <p:nvPr>
            <p:ph idx="1" type="body"/>
          </p:nvPr>
        </p:nvSpPr>
        <p:spPr>
          <a:xfrm>
            <a:off x="762000" y="685800"/>
            <a:ext cx="10972800" cy="5562600"/>
          </a:xfrm>
          <a:prstGeom prst="rect">
            <a:avLst/>
          </a:prstGeom>
          <a:noFill/>
          <a:ln>
            <a:noFill/>
          </a:ln>
        </p:spPr>
        <p:txBody>
          <a:bodyPr anchorCtr="0" anchor="t" bIns="44425" lIns="90475" spcFirstLastPara="1" rIns="90475" wrap="square" tIns="44425">
            <a:noAutofit/>
          </a:bodyPr>
          <a:lstStyle/>
          <a:p>
            <a:pPr indent="0" lvl="0" marL="0" rtl="0" algn="l">
              <a:lnSpc>
                <a:spcPct val="90000"/>
              </a:lnSpc>
              <a:spcBef>
                <a:spcPts val="0"/>
              </a:spcBef>
              <a:spcAft>
                <a:spcPts val="0"/>
              </a:spcAft>
              <a:buClr>
                <a:schemeClr val="dk1"/>
              </a:buClr>
              <a:buSzPts val="1800"/>
              <a:buFont typeface="Gill Sans"/>
              <a:buNone/>
            </a:pPr>
            <a:r>
              <a:t/>
            </a:r>
            <a:endParaRPr sz="1800"/>
          </a:p>
          <a:p>
            <a:pPr indent="0" lvl="0" marL="0" rtl="0" algn="l">
              <a:lnSpc>
                <a:spcPct val="90000"/>
              </a:lnSpc>
              <a:spcBef>
                <a:spcPts val="720"/>
              </a:spcBef>
              <a:spcAft>
                <a:spcPts val="0"/>
              </a:spcAft>
              <a:buClr>
                <a:schemeClr val="dk1"/>
              </a:buClr>
              <a:buSzPts val="2400"/>
              <a:buFont typeface="Gill Sans"/>
              <a:buNone/>
            </a:pPr>
            <a:r>
              <a:rPr lang="en-US"/>
              <a:t>	Explaining a concept to someone in another group</a:t>
            </a:r>
            <a:endParaRPr/>
          </a:p>
          <a:p>
            <a:pPr indent="0" lvl="0" marL="0" rtl="0" algn="l">
              <a:lnSpc>
                <a:spcPct val="90000"/>
              </a:lnSpc>
              <a:spcBef>
                <a:spcPts val="720"/>
              </a:spcBef>
              <a:spcAft>
                <a:spcPts val="0"/>
              </a:spcAft>
              <a:buClr>
                <a:schemeClr val="dk1"/>
              </a:buClr>
              <a:buSzPts val="2400"/>
              <a:buFont typeface="Gill Sans"/>
              <a:buNone/>
            </a:pPr>
            <a:r>
              <a:rPr lang="en-US"/>
              <a:t>	Discussing algorithms/testing strategies with other groups</a:t>
            </a:r>
            <a:endParaRPr/>
          </a:p>
          <a:p>
            <a:pPr indent="0" lvl="0" marL="0" rtl="0" algn="l">
              <a:lnSpc>
                <a:spcPct val="90000"/>
              </a:lnSpc>
              <a:spcBef>
                <a:spcPts val="720"/>
              </a:spcBef>
              <a:spcAft>
                <a:spcPts val="0"/>
              </a:spcAft>
              <a:buClr>
                <a:schemeClr val="dk1"/>
              </a:buClr>
              <a:buSzPts val="2400"/>
              <a:buFont typeface="Gill Sans"/>
              <a:buNone/>
            </a:pPr>
            <a:r>
              <a:rPr lang="en-US"/>
              <a:t>	Discussing debugging approaches with other groups</a:t>
            </a:r>
            <a:endParaRPr/>
          </a:p>
          <a:p>
            <a:pPr indent="0" lvl="0" marL="0" rtl="0" algn="l">
              <a:lnSpc>
                <a:spcPct val="90000"/>
              </a:lnSpc>
              <a:spcBef>
                <a:spcPts val="720"/>
              </a:spcBef>
              <a:spcAft>
                <a:spcPts val="0"/>
              </a:spcAft>
              <a:buClr>
                <a:schemeClr val="dk1"/>
              </a:buClr>
              <a:buSzPts val="2400"/>
              <a:buFont typeface="Gill Sans"/>
              <a:buNone/>
            </a:pPr>
            <a:r>
              <a:rPr lang="en-US"/>
              <a:t>	Searching online for generic algorithms (e.g., hash table) </a:t>
            </a:r>
            <a:endParaRPr/>
          </a:p>
          <a:p>
            <a:pPr indent="0" lvl="0" marL="0" rtl="0" algn="l">
              <a:lnSpc>
                <a:spcPct val="90000"/>
              </a:lnSpc>
              <a:spcBef>
                <a:spcPts val="480"/>
              </a:spcBef>
              <a:spcAft>
                <a:spcPts val="0"/>
              </a:spcAft>
              <a:buClr>
                <a:schemeClr val="dk1"/>
              </a:buClr>
              <a:buSzPts val="1600"/>
              <a:buFont typeface="Gill Sans"/>
              <a:buNone/>
            </a:pPr>
            <a:r>
              <a:t/>
            </a:r>
            <a:endParaRPr sz="1600"/>
          </a:p>
          <a:p>
            <a:pPr indent="0" lvl="0" marL="0" rtl="0" algn="l">
              <a:lnSpc>
                <a:spcPct val="90000"/>
              </a:lnSpc>
              <a:spcBef>
                <a:spcPts val="720"/>
              </a:spcBef>
              <a:spcAft>
                <a:spcPts val="0"/>
              </a:spcAft>
              <a:buClr>
                <a:srgbClr val="FF0000"/>
              </a:buClr>
              <a:buSzPts val="2400"/>
              <a:buFont typeface="Gill Sans"/>
              <a:buNone/>
            </a:pPr>
            <a:r>
              <a:rPr lang="en-US">
                <a:solidFill>
                  <a:srgbClr val="FF0000"/>
                </a:solidFill>
              </a:rPr>
              <a:t>	Sharing code or test cases with another group</a:t>
            </a:r>
            <a:endParaRPr/>
          </a:p>
          <a:p>
            <a:pPr indent="0" lvl="0" marL="0" rtl="0" algn="l">
              <a:lnSpc>
                <a:spcPct val="90000"/>
              </a:lnSpc>
              <a:spcBef>
                <a:spcPts val="720"/>
              </a:spcBef>
              <a:spcAft>
                <a:spcPts val="0"/>
              </a:spcAft>
              <a:buClr>
                <a:srgbClr val="FF0000"/>
              </a:buClr>
              <a:buSzPts val="2400"/>
              <a:buFont typeface="Gill Sans"/>
              <a:buNone/>
            </a:pPr>
            <a:r>
              <a:rPr lang="en-US">
                <a:solidFill>
                  <a:srgbClr val="FF0000"/>
                </a:solidFill>
              </a:rPr>
              <a:t>	Copying OR reading another group’s code or test cases</a:t>
            </a:r>
            <a:endParaRPr/>
          </a:p>
          <a:p>
            <a:pPr indent="0" lvl="0" marL="0" rtl="0" algn="l">
              <a:lnSpc>
                <a:spcPct val="90000"/>
              </a:lnSpc>
              <a:spcBef>
                <a:spcPts val="720"/>
              </a:spcBef>
              <a:spcAft>
                <a:spcPts val="0"/>
              </a:spcAft>
              <a:buClr>
                <a:srgbClr val="FF0000"/>
              </a:buClr>
              <a:buSzPts val="2400"/>
              <a:buFont typeface="Gill Sans"/>
              <a:buNone/>
            </a:pPr>
            <a:r>
              <a:rPr lang="en-US">
                <a:solidFill>
                  <a:srgbClr val="FF0000"/>
                </a:solidFill>
              </a:rPr>
              <a:t>	Copying OR reading online code or test cases from prior years</a:t>
            </a:r>
            <a:endParaRPr/>
          </a:p>
          <a:p>
            <a:pPr indent="0" lvl="0" marL="0" rtl="0" algn="l">
              <a:lnSpc>
                <a:spcPct val="90000"/>
              </a:lnSpc>
              <a:spcBef>
                <a:spcPts val="720"/>
              </a:spcBef>
              <a:spcAft>
                <a:spcPts val="0"/>
              </a:spcAft>
              <a:buClr>
                <a:srgbClr val="FF0000"/>
              </a:buClr>
              <a:buSzPts val="2400"/>
              <a:buFont typeface="Gill Sans"/>
              <a:buNone/>
            </a:pPr>
            <a:r>
              <a:rPr lang="en-US">
                <a:solidFill>
                  <a:srgbClr val="FF0000"/>
                </a:solidFill>
              </a:rPr>
              <a:t>	Helping someone in another group to debug their code</a:t>
            </a:r>
            <a:endParaRPr/>
          </a:p>
          <a:p>
            <a:pPr indent="0" lvl="0" marL="0" rtl="0" algn="l">
              <a:lnSpc>
                <a:spcPct val="90000"/>
              </a:lnSpc>
              <a:spcBef>
                <a:spcPts val="330"/>
              </a:spcBef>
              <a:spcAft>
                <a:spcPts val="0"/>
              </a:spcAft>
              <a:buClr>
                <a:schemeClr val="dk1"/>
              </a:buClr>
              <a:buSzPts val="1100"/>
              <a:buFont typeface="Gill Sans"/>
              <a:buNone/>
            </a:pPr>
            <a:r>
              <a:t/>
            </a:r>
            <a:endParaRPr sz="1100"/>
          </a:p>
          <a:p>
            <a:pPr indent="-285750" lvl="0" marL="285750" rtl="0" algn="l">
              <a:lnSpc>
                <a:spcPct val="90000"/>
              </a:lnSpc>
              <a:spcBef>
                <a:spcPts val="600"/>
              </a:spcBef>
              <a:spcAft>
                <a:spcPts val="0"/>
              </a:spcAft>
              <a:buClr>
                <a:schemeClr val="dk1"/>
              </a:buClr>
              <a:buSzPts val="2000"/>
              <a:buFont typeface="Arial"/>
              <a:buChar char="•"/>
            </a:pPr>
            <a:r>
              <a:rPr lang="en-US" sz="2000"/>
              <a:t>We compare all project submissions against prior year submissions and online solutions </a:t>
            </a:r>
            <a:br>
              <a:rPr lang="en-US" sz="2000"/>
            </a:br>
            <a:r>
              <a:rPr lang="en-US" sz="2000"/>
              <a:t>and will take actions (described on the course overview page) against offenders </a:t>
            </a:r>
            <a:endParaRPr/>
          </a:p>
          <a:p>
            <a:pPr indent="-285750" lvl="0" marL="285750" rtl="0" algn="l">
              <a:lnSpc>
                <a:spcPct val="90000"/>
              </a:lnSpc>
              <a:spcBef>
                <a:spcPts val="600"/>
              </a:spcBef>
              <a:spcAft>
                <a:spcPts val="0"/>
              </a:spcAft>
              <a:buClr>
                <a:schemeClr val="dk1"/>
              </a:buClr>
              <a:buSzPts val="2000"/>
              <a:buFont typeface="Arial"/>
              <a:buChar char="•"/>
            </a:pPr>
            <a:r>
              <a:rPr lang="en-US" sz="2000"/>
              <a:t>Don’t put a friend in a bad position by asking for help that they shouldn’t give!</a:t>
            </a:r>
            <a:endParaRPr/>
          </a:p>
          <a:p>
            <a:pPr indent="0" lvl="0" marL="0" rtl="0" algn="l">
              <a:lnSpc>
                <a:spcPct val="90000"/>
              </a:lnSpc>
              <a:spcBef>
                <a:spcPts val="420"/>
              </a:spcBef>
              <a:spcAft>
                <a:spcPts val="0"/>
              </a:spcAft>
              <a:buClr>
                <a:schemeClr val="dk1"/>
              </a:buClr>
              <a:buSzPts val="1400"/>
              <a:buFont typeface="Gill Sans"/>
              <a:buNone/>
            </a:pPr>
            <a:r>
              <a:t/>
            </a:r>
            <a:endParaRPr sz="1400"/>
          </a:p>
          <a:p>
            <a:pPr indent="0" lvl="0" marL="0" rtl="0" algn="l">
              <a:lnSpc>
                <a:spcPct val="90000"/>
              </a:lnSpc>
              <a:spcBef>
                <a:spcPts val="720"/>
              </a:spcBef>
              <a:spcAft>
                <a:spcPts val="0"/>
              </a:spcAft>
              <a:buClr>
                <a:schemeClr val="dk1"/>
              </a:buClr>
              <a:buSzPts val="2400"/>
              <a:buFont typeface="Gill Sans"/>
              <a:buNone/>
            </a:pPr>
            <a:r>
              <a:t/>
            </a:r>
            <a:endParaRPr/>
          </a:p>
        </p:txBody>
      </p:sp>
      <p:pic>
        <p:nvPicPr>
          <p:cNvPr descr="red x.png" id="1348" name="Google Shape;1348;p63"/>
          <p:cNvPicPr preferRelativeResize="0"/>
          <p:nvPr/>
        </p:nvPicPr>
        <p:blipFill rotWithShape="1">
          <a:blip r:embed="rId3">
            <a:alphaModFix/>
          </a:blip>
          <a:srcRect b="0" l="0" r="0" t="0"/>
          <a:stretch/>
        </p:blipFill>
        <p:spPr>
          <a:xfrm>
            <a:off x="812800" y="3389314"/>
            <a:ext cx="649288" cy="649287"/>
          </a:xfrm>
          <a:prstGeom prst="rect">
            <a:avLst/>
          </a:prstGeom>
          <a:noFill/>
          <a:ln>
            <a:noFill/>
          </a:ln>
        </p:spPr>
      </p:pic>
      <p:pic>
        <p:nvPicPr>
          <p:cNvPr descr="green check.png" id="1349" name="Google Shape;1349;p63"/>
          <p:cNvPicPr preferRelativeResize="0"/>
          <p:nvPr/>
        </p:nvPicPr>
        <p:blipFill rotWithShape="1">
          <a:blip r:embed="rId4">
            <a:alphaModFix/>
          </a:blip>
          <a:srcRect b="0" l="0" r="0" t="0"/>
          <a:stretch/>
        </p:blipFill>
        <p:spPr>
          <a:xfrm>
            <a:off x="660400" y="1524000"/>
            <a:ext cx="939800" cy="93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9"/>
                                        </p:tgtEl>
                                        <p:attrNameLst>
                                          <p:attrName>style.visibility</p:attrName>
                                        </p:attrNameLst>
                                      </p:cBhvr>
                                      <p:to>
                                        <p:strVal val="visible"/>
                                      </p:to>
                                    </p:set>
                                    <p:animEffect filter="fade" transition="in">
                                      <p:cBhvr>
                                        <p:cTn dur="1367"/>
                                        <p:tgtEl>
                                          <p:spTgt spid="1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8"/>
                                        </p:tgtEl>
                                        <p:attrNameLst>
                                          <p:attrName>style.visibility</p:attrName>
                                        </p:attrNameLst>
                                      </p:cBhvr>
                                      <p:to>
                                        <p:strVal val="visible"/>
                                      </p:to>
                                    </p:set>
                                    <p:animEffect filter="fade" transition="in">
                                      <p:cBhvr>
                                        <p:cTn dur="1367"/>
                                        <p:tgtEl>
                                          <p:spTgt spid="1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64"/>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65"/>
          <p:cNvSpPr txBox="1"/>
          <p:nvPr>
            <p:ph type="title"/>
          </p:nvPr>
        </p:nvSpPr>
        <p:spPr>
          <a:xfrm>
            <a:off x="2895600" y="2133600"/>
            <a:ext cx="6400800" cy="22860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b="1" lang="en-US">
                <a:latin typeface="Gill Sans"/>
                <a:ea typeface="Gill Sans"/>
                <a:cs typeface="Gill Sans"/>
                <a:sym typeface="Gill Sans"/>
              </a:rPr>
              <a:t>What makes Operating Systems Exciting and Challenging?</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66"/>
          <p:cNvSpPr txBox="1"/>
          <p:nvPr>
            <p:ph type="title"/>
          </p:nvPr>
        </p:nvSpPr>
        <p:spPr>
          <a:xfrm>
            <a:off x="1981200" y="76200"/>
            <a:ext cx="71628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sz="2400">
                <a:latin typeface="Gill Sans"/>
                <a:ea typeface="Gill Sans"/>
                <a:cs typeface="Gill Sans"/>
                <a:sym typeface="Gill Sans"/>
              </a:rPr>
              <a:t>Societal Scale Information Systems</a:t>
            </a:r>
            <a:br>
              <a:rPr lang="en-US" sz="2400">
                <a:latin typeface="Gill Sans"/>
                <a:ea typeface="Gill Sans"/>
                <a:cs typeface="Gill Sans"/>
                <a:sym typeface="Gill Sans"/>
              </a:rPr>
            </a:br>
            <a:r>
              <a:rPr lang="en-US" sz="2400">
                <a:latin typeface="Gill Sans"/>
                <a:ea typeface="Gill Sans"/>
                <a:cs typeface="Gill Sans"/>
                <a:sym typeface="Gill Sans"/>
              </a:rPr>
              <a:t>(Or the “Internet of Things”?)</a:t>
            </a:r>
            <a:endParaRPr/>
          </a:p>
        </p:txBody>
      </p:sp>
      <p:sp>
        <p:nvSpPr>
          <p:cNvPr id="1365" name="Google Shape;1365;p66"/>
          <p:cNvSpPr txBox="1"/>
          <p:nvPr/>
        </p:nvSpPr>
        <p:spPr>
          <a:xfrm>
            <a:off x="8458201" y="2667000"/>
            <a:ext cx="231185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Scalable, Reliable,</a:t>
            </a:r>
            <a:endParaRPr/>
          </a:p>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Secure Services</a:t>
            </a:r>
            <a:endParaRPr/>
          </a:p>
        </p:txBody>
      </p:sp>
      <p:sp>
        <p:nvSpPr>
          <p:cNvPr id="1366" name="Google Shape;1366;p66"/>
          <p:cNvSpPr txBox="1"/>
          <p:nvPr/>
        </p:nvSpPr>
        <p:spPr>
          <a:xfrm>
            <a:off x="1437547" y="5921375"/>
            <a:ext cx="159530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a:solidFill>
                  <a:schemeClr val="dk1"/>
                </a:solidFill>
                <a:latin typeface="Gill Sans"/>
                <a:ea typeface="Gill Sans"/>
                <a:cs typeface="Gill Sans"/>
                <a:sym typeface="Gill Sans"/>
              </a:rPr>
              <a:t>MEMS for </a:t>
            </a:r>
            <a:endParaRPr/>
          </a:p>
          <a:p>
            <a:pPr indent="0" lvl="0" marL="0" marR="0" rtl="0" algn="ctr">
              <a:spcBef>
                <a:spcPts val="0"/>
              </a:spcBef>
              <a:spcAft>
                <a:spcPts val="0"/>
              </a:spcAft>
              <a:buNone/>
            </a:pPr>
            <a:r>
              <a:rPr b="0" lang="en-US" sz="2000">
                <a:solidFill>
                  <a:schemeClr val="dk1"/>
                </a:solidFill>
                <a:latin typeface="Gill Sans"/>
                <a:ea typeface="Gill Sans"/>
                <a:cs typeface="Gill Sans"/>
                <a:sym typeface="Gill Sans"/>
              </a:rPr>
              <a:t>Sensor Nets</a:t>
            </a:r>
            <a:endParaRPr/>
          </a:p>
        </p:txBody>
      </p:sp>
      <p:sp>
        <p:nvSpPr>
          <p:cNvPr id="1367" name="Google Shape;1367;p66"/>
          <p:cNvSpPr txBox="1"/>
          <p:nvPr/>
        </p:nvSpPr>
        <p:spPr>
          <a:xfrm>
            <a:off x="2209800" y="2727325"/>
            <a:ext cx="158248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Internet</a:t>
            </a:r>
            <a:br>
              <a:rPr b="0" lang="en-US" sz="2000">
                <a:solidFill>
                  <a:schemeClr val="dk1"/>
                </a:solidFill>
                <a:latin typeface="Gill Sans"/>
                <a:ea typeface="Gill Sans"/>
                <a:cs typeface="Gill Sans"/>
                <a:sym typeface="Gill Sans"/>
              </a:rPr>
            </a:br>
            <a:r>
              <a:rPr b="0" lang="en-US" sz="2000">
                <a:solidFill>
                  <a:schemeClr val="dk1"/>
                </a:solidFill>
                <a:latin typeface="Gill Sans"/>
                <a:ea typeface="Gill Sans"/>
                <a:cs typeface="Gill Sans"/>
                <a:sym typeface="Gill Sans"/>
              </a:rPr>
              <a:t>Connectivity</a:t>
            </a:r>
            <a:endParaRPr/>
          </a:p>
        </p:txBody>
      </p:sp>
      <p:sp>
        <p:nvSpPr>
          <p:cNvPr id="1368" name="Google Shape;1368;p66"/>
          <p:cNvSpPr txBox="1"/>
          <p:nvPr/>
        </p:nvSpPr>
        <p:spPr>
          <a:xfrm>
            <a:off x="8001000" y="3657601"/>
            <a:ext cx="2664512"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Databases</a:t>
            </a:r>
            <a:endParaRPr/>
          </a:p>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Information Collection</a:t>
            </a:r>
            <a:endParaRPr/>
          </a:p>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Remote Storage</a:t>
            </a:r>
            <a:endParaRPr/>
          </a:p>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Online Games</a:t>
            </a:r>
            <a:endParaRPr/>
          </a:p>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Commerce</a:t>
            </a:r>
            <a:endParaRPr/>
          </a:p>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	…</a:t>
            </a:r>
            <a:endParaRPr/>
          </a:p>
          <a:p>
            <a:pPr indent="0" lvl="0" marL="0" marR="0" rtl="0" algn="l">
              <a:spcBef>
                <a:spcPts val="0"/>
              </a:spcBef>
              <a:spcAft>
                <a:spcPts val="0"/>
              </a:spcAft>
              <a:buNone/>
            </a:pPr>
            <a:r>
              <a:t/>
            </a:r>
            <a:endParaRPr b="0" sz="2000">
              <a:solidFill>
                <a:schemeClr val="dk1"/>
              </a:solidFill>
              <a:latin typeface="Gill Sans"/>
              <a:ea typeface="Gill Sans"/>
              <a:cs typeface="Gill Sans"/>
              <a:sym typeface="Gill Sans"/>
            </a:endParaRPr>
          </a:p>
        </p:txBody>
      </p:sp>
      <p:sp>
        <p:nvSpPr>
          <p:cNvPr id="1369" name="Google Shape;1369;p66"/>
          <p:cNvSpPr txBox="1"/>
          <p:nvPr>
            <p:ph idx="1" type="body"/>
          </p:nvPr>
        </p:nvSpPr>
        <p:spPr>
          <a:xfrm>
            <a:off x="173961" y="842770"/>
            <a:ext cx="5718181" cy="1060450"/>
          </a:xfrm>
          <a:prstGeom prst="rect">
            <a:avLst/>
          </a:prstGeom>
          <a:noFill/>
          <a:ln>
            <a:noFill/>
          </a:ln>
        </p:spPr>
        <p:txBody>
          <a:bodyPr anchorCtr="0" anchor="t" bIns="44425" lIns="90475" spcFirstLastPara="1" rIns="90475" wrap="square" tIns="44425">
            <a:noAutofit/>
          </a:bodyPr>
          <a:lstStyle/>
          <a:p>
            <a:pPr indent="-285750" lvl="0" marL="285750" rtl="0" algn="l">
              <a:lnSpc>
                <a:spcPct val="80000"/>
              </a:lnSpc>
              <a:spcBef>
                <a:spcPts val="0"/>
              </a:spcBef>
              <a:spcAft>
                <a:spcPts val="0"/>
              </a:spcAft>
              <a:buClr>
                <a:schemeClr val="dk1"/>
              </a:buClr>
              <a:buSzPts val="2400"/>
              <a:buFont typeface="Gill Sans"/>
              <a:buChar char="•"/>
            </a:pPr>
            <a:r>
              <a:rPr lang="en-US"/>
              <a:t>The world is a large distributed system</a:t>
            </a:r>
            <a:endParaRPr/>
          </a:p>
          <a:p>
            <a:pPr indent="-228600" lvl="1" marL="685800" rtl="0" algn="l">
              <a:lnSpc>
                <a:spcPct val="80000"/>
              </a:lnSpc>
              <a:spcBef>
                <a:spcPts val="440"/>
              </a:spcBef>
              <a:spcAft>
                <a:spcPts val="0"/>
              </a:spcAft>
              <a:buClr>
                <a:schemeClr val="dk1"/>
              </a:buClr>
              <a:buSzPts val="2200"/>
              <a:buFont typeface="Gill Sans"/>
              <a:buChar char="–"/>
            </a:pPr>
            <a:r>
              <a:rPr lang="en-US"/>
              <a:t>Microprocessors in everything</a:t>
            </a:r>
            <a:endParaRPr/>
          </a:p>
          <a:p>
            <a:pPr indent="-228600" lvl="1" marL="685800" rtl="0" algn="l">
              <a:lnSpc>
                <a:spcPct val="80000"/>
              </a:lnSpc>
              <a:spcBef>
                <a:spcPts val="440"/>
              </a:spcBef>
              <a:spcAft>
                <a:spcPts val="0"/>
              </a:spcAft>
              <a:buClr>
                <a:schemeClr val="dk1"/>
              </a:buClr>
              <a:buSzPts val="2200"/>
              <a:buFont typeface="Gill Sans"/>
              <a:buChar char="–"/>
            </a:pPr>
            <a:r>
              <a:rPr lang="en-US"/>
              <a:t>Vast infrastructure behind them</a:t>
            </a:r>
            <a:endParaRPr/>
          </a:p>
        </p:txBody>
      </p:sp>
      <p:cxnSp>
        <p:nvCxnSpPr>
          <p:cNvPr id="1370" name="Google Shape;1370;p66"/>
          <p:cNvCxnSpPr/>
          <p:nvPr/>
        </p:nvCxnSpPr>
        <p:spPr>
          <a:xfrm flipH="1" rot="10800000">
            <a:off x="2514600" y="609600"/>
            <a:ext cx="8153400" cy="5410200"/>
          </a:xfrm>
          <a:prstGeom prst="straightConnector1">
            <a:avLst/>
          </a:prstGeom>
          <a:noFill/>
          <a:ln cap="flat" cmpd="sng" w="76200">
            <a:solidFill>
              <a:srgbClr val="33CC33"/>
            </a:solidFill>
            <a:prstDash val="solid"/>
            <a:round/>
            <a:headEnd len="med" w="med" type="none"/>
            <a:tailEnd len="med" w="med" type="triangle"/>
          </a:ln>
        </p:spPr>
      </p:cxnSp>
      <p:pic>
        <p:nvPicPr>
          <p:cNvPr id="1371" name="Google Shape;1371;p66"/>
          <p:cNvPicPr preferRelativeResize="0"/>
          <p:nvPr/>
        </p:nvPicPr>
        <p:blipFill rotWithShape="1">
          <a:blip r:embed="rId4">
            <a:alphaModFix/>
          </a:blip>
          <a:srcRect b="0" l="0" r="0" t="0"/>
          <a:stretch/>
        </p:blipFill>
        <p:spPr>
          <a:xfrm>
            <a:off x="4953000" y="4470400"/>
            <a:ext cx="1066800" cy="863600"/>
          </a:xfrm>
          <a:prstGeom prst="rect">
            <a:avLst/>
          </a:prstGeom>
          <a:noFill/>
          <a:ln>
            <a:noFill/>
          </a:ln>
        </p:spPr>
      </p:pic>
      <p:pic>
        <p:nvPicPr>
          <p:cNvPr id="1372" name="Google Shape;1372;p66"/>
          <p:cNvPicPr preferRelativeResize="0"/>
          <p:nvPr/>
        </p:nvPicPr>
        <p:blipFill rotWithShape="1">
          <a:blip r:embed="rId5">
            <a:alphaModFix/>
          </a:blip>
          <a:srcRect b="0" l="0" r="0" t="0"/>
          <a:stretch/>
        </p:blipFill>
        <p:spPr>
          <a:xfrm>
            <a:off x="5867401" y="1676400"/>
            <a:ext cx="1897063" cy="1422400"/>
          </a:xfrm>
          <a:prstGeom prst="rect">
            <a:avLst/>
          </a:prstGeom>
          <a:noFill/>
          <a:ln>
            <a:noFill/>
          </a:ln>
        </p:spPr>
      </p:pic>
      <p:pic>
        <p:nvPicPr>
          <p:cNvPr id="1373" name="Google Shape;1373;p66"/>
          <p:cNvPicPr preferRelativeResize="0"/>
          <p:nvPr/>
        </p:nvPicPr>
        <p:blipFill rotWithShape="1">
          <a:blip r:embed="rId6">
            <a:alphaModFix/>
          </a:blip>
          <a:srcRect b="0" l="0" r="0" t="0"/>
          <a:stretch/>
        </p:blipFill>
        <p:spPr>
          <a:xfrm>
            <a:off x="2590800" y="3733801"/>
            <a:ext cx="1219200" cy="777875"/>
          </a:xfrm>
          <a:prstGeom prst="rect">
            <a:avLst/>
          </a:prstGeom>
          <a:noFill/>
          <a:ln>
            <a:noFill/>
          </a:ln>
        </p:spPr>
      </p:pic>
      <p:pic>
        <p:nvPicPr>
          <p:cNvPr descr="bug4" id="1374" name="Google Shape;1374;p66"/>
          <p:cNvPicPr preferRelativeResize="0"/>
          <p:nvPr/>
        </p:nvPicPr>
        <p:blipFill rotWithShape="1">
          <a:blip r:embed="rId7">
            <a:alphaModFix/>
          </a:blip>
          <a:srcRect b="0" l="0" r="0" t="0"/>
          <a:stretch/>
        </p:blipFill>
        <p:spPr>
          <a:xfrm>
            <a:off x="1828801" y="5159375"/>
            <a:ext cx="860425" cy="673100"/>
          </a:xfrm>
          <a:prstGeom prst="rect">
            <a:avLst/>
          </a:prstGeom>
          <a:noFill/>
          <a:ln>
            <a:noFill/>
          </a:ln>
        </p:spPr>
      </p:pic>
      <p:pic>
        <p:nvPicPr>
          <p:cNvPr id="1375" name="Google Shape;1375;p66"/>
          <p:cNvPicPr preferRelativeResize="0"/>
          <p:nvPr/>
        </p:nvPicPr>
        <p:blipFill rotWithShape="1">
          <a:blip r:embed="rId8">
            <a:alphaModFix/>
          </a:blip>
          <a:srcRect b="0" l="0" r="0" t="0"/>
          <a:stretch/>
        </p:blipFill>
        <p:spPr>
          <a:xfrm>
            <a:off x="1524000" y="4244976"/>
            <a:ext cx="1524000" cy="892175"/>
          </a:xfrm>
          <a:prstGeom prst="rect">
            <a:avLst/>
          </a:prstGeom>
          <a:noFill/>
          <a:ln>
            <a:noFill/>
          </a:ln>
        </p:spPr>
      </p:pic>
      <p:pic>
        <p:nvPicPr>
          <p:cNvPr id="1376" name="Google Shape;1376;p66"/>
          <p:cNvPicPr preferRelativeResize="0"/>
          <p:nvPr/>
        </p:nvPicPr>
        <p:blipFill rotWithShape="1">
          <a:blip r:embed="rId9">
            <a:alphaModFix/>
          </a:blip>
          <a:srcRect b="0" l="0" r="0" t="0"/>
          <a:stretch/>
        </p:blipFill>
        <p:spPr>
          <a:xfrm>
            <a:off x="3817938" y="3124200"/>
            <a:ext cx="876300" cy="1460500"/>
          </a:xfrm>
          <a:prstGeom prst="rect">
            <a:avLst/>
          </a:prstGeom>
          <a:noFill/>
          <a:ln>
            <a:noFill/>
          </a:ln>
        </p:spPr>
      </p:pic>
      <p:pic>
        <p:nvPicPr>
          <p:cNvPr id="1377" name="Google Shape;1377;p66"/>
          <p:cNvPicPr preferRelativeResize="0"/>
          <p:nvPr/>
        </p:nvPicPr>
        <p:blipFill rotWithShape="1">
          <a:blip r:embed="rId10">
            <a:alphaModFix/>
          </a:blip>
          <a:srcRect b="0" l="0" r="0" t="0"/>
          <a:stretch/>
        </p:blipFill>
        <p:spPr>
          <a:xfrm>
            <a:off x="4724401" y="2489200"/>
            <a:ext cx="1298575" cy="1320800"/>
          </a:xfrm>
          <a:prstGeom prst="rect">
            <a:avLst/>
          </a:prstGeom>
          <a:noFill/>
          <a:ln>
            <a:noFill/>
          </a:ln>
        </p:spPr>
      </p:pic>
      <p:pic>
        <p:nvPicPr>
          <p:cNvPr id="1378" name="Google Shape;1378;p66"/>
          <p:cNvPicPr preferRelativeResize="0"/>
          <p:nvPr/>
        </p:nvPicPr>
        <p:blipFill rotWithShape="1">
          <a:blip r:embed="rId11">
            <a:alphaModFix/>
          </a:blip>
          <a:srcRect b="0" l="0" r="0" t="0"/>
          <a:stretch/>
        </p:blipFill>
        <p:spPr>
          <a:xfrm>
            <a:off x="6096000" y="5029201"/>
            <a:ext cx="838200" cy="1014413"/>
          </a:xfrm>
          <a:prstGeom prst="rect">
            <a:avLst/>
          </a:prstGeom>
          <a:noFill/>
          <a:ln>
            <a:noFill/>
          </a:ln>
        </p:spPr>
      </p:pic>
      <p:pic>
        <p:nvPicPr>
          <p:cNvPr id="1379" name="Google Shape;1379;p66"/>
          <p:cNvPicPr preferRelativeResize="0"/>
          <p:nvPr/>
        </p:nvPicPr>
        <p:blipFill rotWithShape="1">
          <a:blip r:embed="rId12">
            <a:alphaModFix/>
          </a:blip>
          <a:srcRect b="0" l="0" r="0" t="0"/>
          <a:stretch/>
        </p:blipFill>
        <p:spPr>
          <a:xfrm>
            <a:off x="6553200" y="3200400"/>
            <a:ext cx="1538288" cy="1155700"/>
          </a:xfrm>
          <a:prstGeom prst="rect">
            <a:avLst/>
          </a:prstGeom>
          <a:noFill/>
          <a:ln>
            <a:noFill/>
          </a:ln>
        </p:spPr>
      </p:pic>
      <p:pic>
        <p:nvPicPr>
          <p:cNvPr id="1380" name="Google Shape;1380;p66"/>
          <p:cNvPicPr preferRelativeResize="0"/>
          <p:nvPr/>
        </p:nvPicPr>
        <p:blipFill rotWithShape="1">
          <a:blip r:embed="rId13">
            <a:alphaModFix/>
          </a:blip>
          <a:srcRect b="12088" l="38983" r="3390" t="30769"/>
          <a:stretch/>
        </p:blipFill>
        <p:spPr>
          <a:xfrm>
            <a:off x="2895600" y="4930775"/>
            <a:ext cx="2057400" cy="787400"/>
          </a:xfrm>
          <a:prstGeom prst="rect">
            <a:avLst/>
          </a:prstGeom>
          <a:noFill/>
          <a:ln>
            <a:noFill/>
          </a:ln>
        </p:spPr>
      </p:pic>
      <p:pic>
        <p:nvPicPr>
          <p:cNvPr id="1381" name="Google Shape;1381;p66"/>
          <p:cNvPicPr preferRelativeResize="0"/>
          <p:nvPr/>
        </p:nvPicPr>
        <p:blipFill rotWithShape="1">
          <a:blip r:embed="rId14">
            <a:alphaModFix/>
          </a:blip>
          <a:srcRect b="0" l="0" r="0" t="0"/>
          <a:stretch/>
        </p:blipFill>
        <p:spPr>
          <a:xfrm>
            <a:off x="5667376" y="3762376"/>
            <a:ext cx="1419225" cy="1419225"/>
          </a:xfrm>
          <a:prstGeom prst="rect">
            <a:avLst/>
          </a:prstGeom>
          <a:noFill/>
          <a:ln>
            <a:noFill/>
          </a:ln>
        </p:spPr>
      </p:pic>
      <p:grpSp>
        <p:nvGrpSpPr>
          <p:cNvPr id="1382" name="Google Shape;1382;p66"/>
          <p:cNvGrpSpPr/>
          <p:nvPr/>
        </p:nvGrpSpPr>
        <p:grpSpPr>
          <a:xfrm>
            <a:off x="7653338" y="114301"/>
            <a:ext cx="4176712" cy="2474913"/>
            <a:chOff x="3676" y="336"/>
            <a:chExt cx="2631" cy="1559"/>
          </a:xfrm>
        </p:grpSpPr>
        <p:graphicFrame>
          <p:nvGraphicFramePr>
            <p:cNvPr id="1383" name="Google Shape;1383;p66"/>
            <p:cNvGraphicFramePr/>
            <p:nvPr/>
          </p:nvGraphicFramePr>
          <p:xfrm>
            <a:off x="5335" y="336"/>
            <a:ext cx="972" cy="1033"/>
          </p:xfrm>
          <a:graphic>
            <a:graphicData uri="http://schemas.openxmlformats.org/presentationml/2006/ole">
              <mc:AlternateContent>
                <mc:Choice Requires="v">
                  <p:oleObj r:id="rId15" imgH="1033" imgW="972" progId="Photoshop.Image.5" spid="_x0000_s1">
                    <p:embed/>
                  </p:oleObj>
                </mc:Choice>
                <mc:Fallback>
                  <p:oleObj r:id="rId16" imgH="1033" imgW="972" progId="Photoshop.Image.5">
                    <p:embed/>
                    <p:pic>
                      <p:nvPicPr>
                        <p:cNvPr id="1383" name="Google Shape;1383;p66"/>
                        <p:cNvPicPr preferRelativeResize="0"/>
                        <p:nvPr/>
                      </p:nvPicPr>
                      <p:blipFill rotWithShape="1">
                        <a:blip r:embed="rId17">
                          <a:alphaModFix/>
                        </a:blip>
                        <a:srcRect b="0" l="0" r="0" t="0"/>
                        <a:stretch/>
                      </p:blipFill>
                      <p:spPr>
                        <a:xfrm>
                          <a:off x="5335" y="336"/>
                          <a:ext cx="972" cy="1033"/>
                        </a:xfrm>
                        <a:prstGeom prst="rect">
                          <a:avLst/>
                        </a:prstGeom>
                        <a:noFill/>
                        <a:ln>
                          <a:noFill/>
                        </a:ln>
                      </p:spPr>
                    </p:pic>
                  </p:oleObj>
                </mc:Fallback>
              </mc:AlternateContent>
            </a:graphicData>
          </a:graphic>
        </p:graphicFrame>
        <p:grpSp>
          <p:nvGrpSpPr>
            <p:cNvPr id="1384" name="Google Shape;1384;p66"/>
            <p:cNvGrpSpPr/>
            <p:nvPr/>
          </p:nvGrpSpPr>
          <p:grpSpPr>
            <a:xfrm>
              <a:off x="3676" y="1121"/>
              <a:ext cx="1898" cy="774"/>
              <a:chOff x="2796" y="854"/>
              <a:chExt cx="2748" cy="1121"/>
            </a:xfrm>
          </p:grpSpPr>
          <p:grpSp>
            <p:nvGrpSpPr>
              <p:cNvPr id="1385" name="Google Shape;1385;p66"/>
              <p:cNvGrpSpPr/>
              <p:nvPr/>
            </p:nvGrpSpPr>
            <p:grpSpPr>
              <a:xfrm>
                <a:off x="3227" y="1844"/>
                <a:ext cx="513" cy="131"/>
                <a:chOff x="2201" y="2688"/>
                <a:chExt cx="1946" cy="577"/>
              </a:xfrm>
            </p:grpSpPr>
            <p:sp>
              <p:nvSpPr>
                <p:cNvPr id="1386" name="Google Shape;1386;p66"/>
                <p:cNvSpPr/>
                <p:nvPr/>
              </p:nvSpPr>
              <p:spPr>
                <a:xfrm>
                  <a:off x="2934" y="302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87" name="Google Shape;1387;p66"/>
                <p:cNvSpPr/>
                <p:nvPr/>
              </p:nvSpPr>
              <p:spPr>
                <a:xfrm>
                  <a:off x="3030" y="31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88" name="Google Shape;1388;p66"/>
                <p:cNvSpPr/>
                <p:nvPr/>
              </p:nvSpPr>
              <p:spPr>
                <a:xfrm>
                  <a:off x="3329" y="28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89" name="Google Shape;1389;p66"/>
                <p:cNvSpPr/>
                <p:nvPr/>
              </p:nvSpPr>
              <p:spPr>
                <a:xfrm>
                  <a:off x="3425" y="301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0" name="Google Shape;1390;p66"/>
                <p:cNvSpPr/>
                <p:nvPr/>
              </p:nvSpPr>
              <p:spPr>
                <a:xfrm>
                  <a:off x="3570" y="2688"/>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1" name="Google Shape;1391;p66"/>
                <p:cNvSpPr/>
                <p:nvPr/>
              </p:nvSpPr>
              <p:spPr>
                <a:xfrm>
                  <a:off x="3666" y="2884"/>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2" name="Google Shape;1392;p66"/>
                <p:cNvSpPr/>
                <p:nvPr/>
              </p:nvSpPr>
              <p:spPr>
                <a:xfrm>
                  <a:off x="3026" y="278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3" name="Google Shape;1393;p66"/>
                <p:cNvSpPr/>
                <p:nvPr/>
              </p:nvSpPr>
              <p:spPr>
                <a:xfrm>
                  <a:off x="2201" y="296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4" name="Google Shape;1394;p66"/>
                <p:cNvSpPr/>
                <p:nvPr/>
              </p:nvSpPr>
              <p:spPr>
                <a:xfrm>
                  <a:off x="2297" y="30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5" name="Google Shape;1395;p66"/>
                <p:cNvSpPr/>
                <p:nvPr/>
              </p:nvSpPr>
              <p:spPr>
                <a:xfrm>
                  <a:off x="2596" y="27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6" name="Google Shape;1396;p66"/>
                <p:cNvSpPr/>
                <p:nvPr/>
              </p:nvSpPr>
              <p:spPr>
                <a:xfrm>
                  <a:off x="2692" y="295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7" name="Google Shape;1397;p66"/>
                <p:cNvSpPr/>
                <p:nvPr/>
              </p:nvSpPr>
              <p:spPr>
                <a:xfrm>
                  <a:off x="3870" y="2941"/>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398" name="Google Shape;1398;p66"/>
                <p:cNvSpPr/>
                <p:nvPr/>
              </p:nvSpPr>
              <p:spPr>
                <a:xfrm>
                  <a:off x="3966" y="3037"/>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399" name="Google Shape;1399;p66"/>
              <p:cNvGrpSpPr/>
              <p:nvPr/>
            </p:nvGrpSpPr>
            <p:grpSpPr>
              <a:xfrm>
                <a:off x="3899" y="1843"/>
                <a:ext cx="513" cy="131"/>
                <a:chOff x="2201" y="2688"/>
                <a:chExt cx="1946" cy="577"/>
              </a:xfrm>
            </p:grpSpPr>
            <p:sp>
              <p:nvSpPr>
                <p:cNvPr id="1400" name="Google Shape;1400;p66"/>
                <p:cNvSpPr/>
                <p:nvPr/>
              </p:nvSpPr>
              <p:spPr>
                <a:xfrm>
                  <a:off x="2934" y="3023"/>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1" name="Google Shape;1401;p66"/>
                <p:cNvSpPr/>
                <p:nvPr/>
              </p:nvSpPr>
              <p:spPr>
                <a:xfrm>
                  <a:off x="3030" y="311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2" name="Google Shape;1402;p66"/>
                <p:cNvSpPr/>
                <p:nvPr/>
              </p:nvSpPr>
              <p:spPr>
                <a:xfrm>
                  <a:off x="3329" y="281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3" name="Google Shape;1403;p66"/>
                <p:cNvSpPr/>
                <p:nvPr/>
              </p:nvSpPr>
              <p:spPr>
                <a:xfrm>
                  <a:off x="3425" y="3015"/>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4" name="Google Shape;1404;p66"/>
                <p:cNvSpPr/>
                <p:nvPr/>
              </p:nvSpPr>
              <p:spPr>
                <a:xfrm>
                  <a:off x="3570" y="2688"/>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5" name="Google Shape;1405;p66"/>
                <p:cNvSpPr/>
                <p:nvPr/>
              </p:nvSpPr>
              <p:spPr>
                <a:xfrm>
                  <a:off x="3666" y="2884"/>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6" name="Google Shape;1406;p66"/>
                <p:cNvSpPr/>
                <p:nvPr/>
              </p:nvSpPr>
              <p:spPr>
                <a:xfrm>
                  <a:off x="3026" y="278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7" name="Google Shape;1407;p66"/>
                <p:cNvSpPr/>
                <p:nvPr/>
              </p:nvSpPr>
              <p:spPr>
                <a:xfrm>
                  <a:off x="2201" y="2963"/>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8" name="Google Shape;1408;p66"/>
                <p:cNvSpPr/>
                <p:nvPr/>
              </p:nvSpPr>
              <p:spPr>
                <a:xfrm>
                  <a:off x="2297" y="305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09" name="Google Shape;1409;p66"/>
                <p:cNvSpPr/>
                <p:nvPr/>
              </p:nvSpPr>
              <p:spPr>
                <a:xfrm>
                  <a:off x="2596" y="275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0" name="Google Shape;1410;p66"/>
                <p:cNvSpPr/>
                <p:nvPr/>
              </p:nvSpPr>
              <p:spPr>
                <a:xfrm>
                  <a:off x="2692" y="2955"/>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1" name="Google Shape;1411;p66"/>
                <p:cNvSpPr/>
                <p:nvPr/>
              </p:nvSpPr>
              <p:spPr>
                <a:xfrm>
                  <a:off x="3870" y="2941"/>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2" name="Google Shape;1412;p66"/>
                <p:cNvSpPr/>
                <p:nvPr/>
              </p:nvSpPr>
              <p:spPr>
                <a:xfrm>
                  <a:off x="3966" y="3037"/>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413" name="Google Shape;1413;p66"/>
              <p:cNvGrpSpPr/>
              <p:nvPr/>
            </p:nvGrpSpPr>
            <p:grpSpPr>
              <a:xfrm>
                <a:off x="4503" y="1773"/>
                <a:ext cx="513" cy="132"/>
                <a:chOff x="2201" y="2688"/>
                <a:chExt cx="1946" cy="577"/>
              </a:xfrm>
            </p:grpSpPr>
            <p:sp>
              <p:nvSpPr>
                <p:cNvPr id="1414" name="Google Shape;1414;p66"/>
                <p:cNvSpPr/>
                <p:nvPr/>
              </p:nvSpPr>
              <p:spPr>
                <a:xfrm>
                  <a:off x="2934" y="3023"/>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5" name="Google Shape;1415;p66"/>
                <p:cNvSpPr/>
                <p:nvPr/>
              </p:nvSpPr>
              <p:spPr>
                <a:xfrm>
                  <a:off x="3030" y="311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6" name="Google Shape;1416;p66"/>
                <p:cNvSpPr/>
                <p:nvPr/>
              </p:nvSpPr>
              <p:spPr>
                <a:xfrm>
                  <a:off x="3329" y="281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7" name="Google Shape;1417;p66"/>
                <p:cNvSpPr/>
                <p:nvPr/>
              </p:nvSpPr>
              <p:spPr>
                <a:xfrm>
                  <a:off x="3425" y="3015"/>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8" name="Google Shape;1418;p66"/>
                <p:cNvSpPr/>
                <p:nvPr/>
              </p:nvSpPr>
              <p:spPr>
                <a:xfrm>
                  <a:off x="3570" y="2688"/>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19" name="Google Shape;1419;p66"/>
                <p:cNvSpPr/>
                <p:nvPr/>
              </p:nvSpPr>
              <p:spPr>
                <a:xfrm>
                  <a:off x="3666" y="2884"/>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0" name="Google Shape;1420;p66"/>
                <p:cNvSpPr/>
                <p:nvPr/>
              </p:nvSpPr>
              <p:spPr>
                <a:xfrm>
                  <a:off x="3026" y="278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1" name="Google Shape;1421;p66"/>
                <p:cNvSpPr/>
                <p:nvPr/>
              </p:nvSpPr>
              <p:spPr>
                <a:xfrm>
                  <a:off x="2201" y="2963"/>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2" name="Google Shape;1422;p66"/>
                <p:cNvSpPr/>
                <p:nvPr/>
              </p:nvSpPr>
              <p:spPr>
                <a:xfrm>
                  <a:off x="2297" y="305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3" name="Google Shape;1423;p66"/>
                <p:cNvSpPr/>
                <p:nvPr/>
              </p:nvSpPr>
              <p:spPr>
                <a:xfrm>
                  <a:off x="2596" y="275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4" name="Google Shape;1424;p66"/>
                <p:cNvSpPr/>
                <p:nvPr/>
              </p:nvSpPr>
              <p:spPr>
                <a:xfrm>
                  <a:off x="2692" y="2955"/>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5" name="Google Shape;1425;p66"/>
                <p:cNvSpPr/>
                <p:nvPr/>
              </p:nvSpPr>
              <p:spPr>
                <a:xfrm>
                  <a:off x="3870" y="2941"/>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26" name="Google Shape;1426;p66"/>
                <p:cNvSpPr/>
                <p:nvPr/>
              </p:nvSpPr>
              <p:spPr>
                <a:xfrm>
                  <a:off x="3966" y="3037"/>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cxnSp>
            <p:nvCxnSpPr>
              <p:cNvPr id="1427" name="Google Shape;1427;p66"/>
              <p:cNvCxnSpPr/>
              <p:nvPr/>
            </p:nvCxnSpPr>
            <p:spPr>
              <a:xfrm flipH="1">
                <a:off x="3290" y="1425"/>
                <a:ext cx="831" cy="424"/>
              </a:xfrm>
              <a:prstGeom prst="straightConnector1">
                <a:avLst/>
              </a:prstGeom>
              <a:noFill/>
              <a:ln cap="flat" cmpd="sng" w="12700">
                <a:solidFill>
                  <a:schemeClr val="dk1"/>
                </a:solidFill>
                <a:prstDash val="dot"/>
                <a:round/>
                <a:headEnd len="sm" w="sm" type="none"/>
                <a:tailEnd len="sm" w="sm" type="none"/>
              </a:ln>
            </p:spPr>
          </p:cxnSp>
          <p:cxnSp>
            <p:nvCxnSpPr>
              <p:cNvPr id="1428" name="Google Shape;1428;p66"/>
              <p:cNvCxnSpPr/>
              <p:nvPr/>
            </p:nvCxnSpPr>
            <p:spPr>
              <a:xfrm flipH="1">
                <a:off x="3659" y="1431"/>
                <a:ext cx="460" cy="405"/>
              </a:xfrm>
              <a:prstGeom prst="straightConnector1">
                <a:avLst/>
              </a:prstGeom>
              <a:noFill/>
              <a:ln cap="flat" cmpd="sng" w="12700">
                <a:solidFill>
                  <a:schemeClr val="dk1"/>
                </a:solidFill>
                <a:prstDash val="dot"/>
                <a:round/>
                <a:headEnd len="sm" w="sm" type="none"/>
                <a:tailEnd len="sm" w="sm" type="none"/>
              </a:ln>
            </p:spPr>
          </p:cxnSp>
          <p:cxnSp>
            <p:nvCxnSpPr>
              <p:cNvPr id="1429" name="Google Shape;1429;p66"/>
              <p:cNvCxnSpPr/>
              <p:nvPr/>
            </p:nvCxnSpPr>
            <p:spPr>
              <a:xfrm flipH="1">
                <a:off x="3921" y="1545"/>
                <a:ext cx="277" cy="326"/>
              </a:xfrm>
              <a:prstGeom prst="straightConnector1">
                <a:avLst/>
              </a:prstGeom>
              <a:noFill/>
              <a:ln cap="flat" cmpd="sng" w="12700">
                <a:solidFill>
                  <a:schemeClr val="dk1"/>
                </a:solidFill>
                <a:prstDash val="dot"/>
                <a:round/>
                <a:headEnd len="sm" w="sm" type="none"/>
                <a:tailEnd len="sm" w="sm" type="none"/>
              </a:ln>
            </p:spPr>
          </p:cxnSp>
          <p:cxnSp>
            <p:nvCxnSpPr>
              <p:cNvPr id="1430" name="Google Shape;1430;p66"/>
              <p:cNvCxnSpPr/>
              <p:nvPr/>
            </p:nvCxnSpPr>
            <p:spPr>
              <a:xfrm>
                <a:off x="4195" y="1551"/>
                <a:ext cx="147" cy="315"/>
              </a:xfrm>
              <a:prstGeom prst="straightConnector1">
                <a:avLst/>
              </a:prstGeom>
              <a:noFill/>
              <a:ln cap="flat" cmpd="sng" w="12700">
                <a:solidFill>
                  <a:schemeClr val="dk1"/>
                </a:solidFill>
                <a:prstDash val="dot"/>
                <a:round/>
                <a:headEnd len="sm" w="sm" type="none"/>
                <a:tailEnd len="sm" w="sm" type="none"/>
              </a:ln>
            </p:spPr>
          </p:cxnSp>
          <p:grpSp>
            <p:nvGrpSpPr>
              <p:cNvPr id="1431" name="Google Shape;1431;p66"/>
              <p:cNvGrpSpPr/>
              <p:nvPr/>
            </p:nvGrpSpPr>
            <p:grpSpPr>
              <a:xfrm>
                <a:off x="2796" y="1732"/>
                <a:ext cx="513" cy="132"/>
                <a:chOff x="2201" y="2688"/>
                <a:chExt cx="1946" cy="577"/>
              </a:xfrm>
            </p:grpSpPr>
            <p:sp>
              <p:nvSpPr>
                <p:cNvPr id="1432" name="Google Shape;1432;p66"/>
                <p:cNvSpPr/>
                <p:nvPr/>
              </p:nvSpPr>
              <p:spPr>
                <a:xfrm>
                  <a:off x="2934" y="302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3" name="Google Shape;1433;p66"/>
                <p:cNvSpPr/>
                <p:nvPr/>
              </p:nvSpPr>
              <p:spPr>
                <a:xfrm>
                  <a:off x="3030" y="31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4" name="Google Shape;1434;p66"/>
                <p:cNvSpPr/>
                <p:nvPr/>
              </p:nvSpPr>
              <p:spPr>
                <a:xfrm>
                  <a:off x="3329" y="28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5" name="Google Shape;1435;p66"/>
                <p:cNvSpPr/>
                <p:nvPr/>
              </p:nvSpPr>
              <p:spPr>
                <a:xfrm>
                  <a:off x="3425" y="301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6" name="Google Shape;1436;p66"/>
                <p:cNvSpPr/>
                <p:nvPr/>
              </p:nvSpPr>
              <p:spPr>
                <a:xfrm>
                  <a:off x="3570" y="2688"/>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7" name="Google Shape;1437;p66"/>
                <p:cNvSpPr/>
                <p:nvPr/>
              </p:nvSpPr>
              <p:spPr>
                <a:xfrm>
                  <a:off x="3666" y="2884"/>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8" name="Google Shape;1438;p66"/>
                <p:cNvSpPr/>
                <p:nvPr/>
              </p:nvSpPr>
              <p:spPr>
                <a:xfrm>
                  <a:off x="3026" y="278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39" name="Google Shape;1439;p66"/>
                <p:cNvSpPr/>
                <p:nvPr/>
              </p:nvSpPr>
              <p:spPr>
                <a:xfrm>
                  <a:off x="2201" y="296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0" name="Google Shape;1440;p66"/>
                <p:cNvSpPr/>
                <p:nvPr/>
              </p:nvSpPr>
              <p:spPr>
                <a:xfrm>
                  <a:off x="2297" y="30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1" name="Google Shape;1441;p66"/>
                <p:cNvSpPr/>
                <p:nvPr/>
              </p:nvSpPr>
              <p:spPr>
                <a:xfrm>
                  <a:off x="2596" y="27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2" name="Google Shape;1442;p66"/>
                <p:cNvSpPr/>
                <p:nvPr/>
              </p:nvSpPr>
              <p:spPr>
                <a:xfrm>
                  <a:off x="2692" y="295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3" name="Google Shape;1443;p66"/>
                <p:cNvSpPr/>
                <p:nvPr/>
              </p:nvSpPr>
              <p:spPr>
                <a:xfrm>
                  <a:off x="3870" y="2941"/>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4" name="Google Shape;1444;p66"/>
                <p:cNvSpPr/>
                <p:nvPr/>
              </p:nvSpPr>
              <p:spPr>
                <a:xfrm>
                  <a:off x="3966" y="3037"/>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cxnSp>
            <p:nvCxnSpPr>
              <p:cNvPr id="1445" name="Google Shape;1445;p66"/>
              <p:cNvCxnSpPr/>
              <p:nvPr/>
            </p:nvCxnSpPr>
            <p:spPr>
              <a:xfrm flipH="1">
                <a:off x="2896" y="1427"/>
                <a:ext cx="543" cy="366"/>
              </a:xfrm>
              <a:prstGeom prst="straightConnector1">
                <a:avLst/>
              </a:prstGeom>
              <a:noFill/>
              <a:ln cap="flat" cmpd="sng" w="12700">
                <a:solidFill>
                  <a:schemeClr val="dk1"/>
                </a:solidFill>
                <a:prstDash val="dot"/>
                <a:round/>
                <a:headEnd len="sm" w="sm" type="none"/>
                <a:tailEnd len="sm" w="sm" type="none"/>
              </a:ln>
            </p:spPr>
          </p:cxnSp>
          <p:grpSp>
            <p:nvGrpSpPr>
              <p:cNvPr id="1446" name="Google Shape;1446;p66"/>
              <p:cNvGrpSpPr/>
              <p:nvPr/>
            </p:nvGrpSpPr>
            <p:grpSpPr>
              <a:xfrm>
                <a:off x="4878" y="1324"/>
                <a:ext cx="184" cy="73"/>
                <a:chOff x="1024" y="3264"/>
                <a:chExt cx="320" cy="296"/>
              </a:xfrm>
            </p:grpSpPr>
            <p:sp>
              <p:nvSpPr>
                <p:cNvPr id="1447" name="Google Shape;1447;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8" name="Google Shape;1448;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49" name="Google Shape;1449;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50" name="Google Shape;1450;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451" name="Google Shape;1451;p66"/>
              <p:cNvGrpSpPr/>
              <p:nvPr/>
            </p:nvGrpSpPr>
            <p:grpSpPr>
              <a:xfrm>
                <a:off x="3658" y="909"/>
                <a:ext cx="990" cy="315"/>
                <a:chOff x="1832" y="1576"/>
                <a:chExt cx="1720" cy="1272"/>
              </a:xfrm>
            </p:grpSpPr>
            <p:grpSp>
              <p:nvGrpSpPr>
                <p:cNvPr id="1452" name="Google Shape;1452;p66"/>
                <p:cNvGrpSpPr/>
                <p:nvPr/>
              </p:nvGrpSpPr>
              <p:grpSpPr>
                <a:xfrm>
                  <a:off x="1832" y="1992"/>
                  <a:ext cx="888" cy="648"/>
                  <a:chOff x="1752" y="2224"/>
                  <a:chExt cx="888" cy="648"/>
                </a:xfrm>
              </p:grpSpPr>
              <p:grpSp>
                <p:nvGrpSpPr>
                  <p:cNvPr id="1453" name="Google Shape;1453;p66"/>
                  <p:cNvGrpSpPr/>
                  <p:nvPr/>
                </p:nvGrpSpPr>
                <p:grpSpPr>
                  <a:xfrm>
                    <a:off x="1752" y="2224"/>
                    <a:ext cx="496" cy="528"/>
                    <a:chOff x="2016" y="2000"/>
                    <a:chExt cx="496" cy="528"/>
                  </a:xfrm>
                </p:grpSpPr>
                <p:sp>
                  <p:nvSpPr>
                    <p:cNvPr id="1454" name="Google Shape;1454;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55" name="Google Shape;1455;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56" name="Google Shape;1456;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57" name="Google Shape;1457;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58" name="Google Shape;1458;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59" name="Google Shape;1459;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0" name="Google Shape;1460;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1" name="Google Shape;1461;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462" name="Google Shape;1462;p66"/>
                  <p:cNvGrpSpPr/>
                  <p:nvPr/>
                </p:nvGrpSpPr>
                <p:grpSpPr>
                  <a:xfrm>
                    <a:off x="1896" y="2256"/>
                    <a:ext cx="496" cy="528"/>
                    <a:chOff x="2016" y="2000"/>
                    <a:chExt cx="496" cy="528"/>
                  </a:xfrm>
                </p:grpSpPr>
                <p:sp>
                  <p:nvSpPr>
                    <p:cNvPr id="1463" name="Google Shape;1463;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4" name="Google Shape;1464;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5" name="Google Shape;1465;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6" name="Google Shape;1466;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7" name="Google Shape;1467;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8" name="Google Shape;1468;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69" name="Google Shape;1469;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0" name="Google Shape;1470;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471" name="Google Shape;1471;p66"/>
                  <p:cNvGrpSpPr/>
                  <p:nvPr/>
                </p:nvGrpSpPr>
                <p:grpSpPr>
                  <a:xfrm>
                    <a:off x="2000" y="2312"/>
                    <a:ext cx="496" cy="528"/>
                    <a:chOff x="2016" y="2000"/>
                    <a:chExt cx="496" cy="528"/>
                  </a:xfrm>
                </p:grpSpPr>
                <p:sp>
                  <p:nvSpPr>
                    <p:cNvPr id="1472" name="Google Shape;1472;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3" name="Google Shape;1473;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4" name="Google Shape;1474;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5" name="Google Shape;1475;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6" name="Google Shape;1476;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7" name="Google Shape;1477;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8" name="Google Shape;1478;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79" name="Google Shape;1479;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480" name="Google Shape;1480;p66"/>
                  <p:cNvGrpSpPr/>
                  <p:nvPr/>
                </p:nvGrpSpPr>
                <p:grpSpPr>
                  <a:xfrm>
                    <a:off x="2144" y="2344"/>
                    <a:ext cx="496" cy="528"/>
                    <a:chOff x="2016" y="2000"/>
                    <a:chExt cx="496" cy="528"/>
                  </a:xfrm>
                </p:grpSpPr>
                <p:sp>
                  <p:nvSpPr>
                    <p:cNvPr id="1481" name="Google Shape;1481;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2" name="Google Shape;1482;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3" name="Google Shape;1483;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4" name="Google Shape;1484;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5" name="Google Shape;1485;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6" name="Google Shape;1486;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7" name="Google Shape;1487;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88" name="Google Shape;1488;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nvGrpSpPr>
                <p:cNvPr id="1489" name="Google Shape;1489;p66"/>
                <p:cNvGrpSpPr/>
                <p:nvPr/>
              </p:nvGrpSpPr>
              <p:grpSpPr>
                <a:xfrm>
                  <a:off x="2208" y="1576"/>
                  <a:ext cx="888" cy="648"/>
                  <a:chOff x="1800" y="1552"/>
                  <a:chExt cx="888" cy="648"/>
                </a:xfrm>
              </p:grpSpPr>
              <p:grpSp>
                <p:nvGrpSpPr>
                  <p:cNvPr id="1490" name="Google Shape;1490;p66"/>
                  <p:cNvGrpSpPr/>
                  <p:nvPr/>
                </p:nvGrpSpPr>
                <p:grpSpPr>
                  <a:xfrm>
                    <a:off x="1800" y="1552"/>
                    <a:ext cx="496" cy="528"/>
                    <a:chOff x="2016" y="2000"/>
                    <a:chExt cx="496" cy="528"/>
                  </a:xfrm>
                </p:grpSpPr>
                <p:sp>
                  <p:nvSpPr>
                    <p:cNvPr id="1491" name="Google Shape;1491;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2" name="Google Shape;1492;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3" name="Google Shape;1493;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4" name="Google Shape;1494;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5" name="Google Shape;1495;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6" name="Google Shape;1496;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7" name="Google Shape;1497;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498" name="Google Shape;1498;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499" name="Google Shape;1499;p66"/>
                  <p:cNvGrpSpPr/>
                  <p:nvPr/>
                </p:nvGrpSpPr>
                <p:grpSpPr>
                  <a:xfrm>
                    <a:off x="1944" y="1584"/>
                    <a:ext cx="496" cy="528"/>
                    <a:chOff x="2016" y="2000"/>
                    <a:chExt cx="496" cy="528"/>
                  </a:xfrm>
                </p:grpSpPr>
                <p:sp>
                  <p:nvSpPr>
                    <p:cNvPr id="1500" name="Google Shape;1500;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1" name="Google Shape;1501;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2" name="Google Shape;1502;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3" name="Google Shape;1503;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4" name="Google Shape;1504;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5" name="Google Shape;1505;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6" name="Google Shape;1506;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07" name="Google Shape;1507;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08" name="Google Shape;1508;p66"/>
                  <p:cNvGrpSpPr/>
                  <p:nvPr/>
                </p:nvGrpSpPr>
                <p:grpSpPr>
                  <a:xfrm>
                    <a:off x="2048" y="1640"/>
                    <a:ext cx="496" cy="528"/>
                    <a:chOff x="2016" y="2000"/>
                    <a:chExt cx="496" cy="528"/>
                  </a:xfrm>
                </p:grpSpPr>
                <p:sp>
                  <p:nvSpPr>
                    <p:cNvPr id="1509" name="Google Shape;1509;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0" name="Google Shape;1510;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1" name="Google Shape;1511;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2" name="Google Shape;1512;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3" name="Google Shape;1513;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4" name="Google Shape;1514;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5" name="Google Shape;1515;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6" name="Google Shape;1516;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17" name="Google Shape;1517;p66"/>
                  <p:cNvGrpSpPr/>
                  <p:nvPr/>
                </p:nvGrpSpPr>
                <p:grpSpPr>
                  <a:xfrm>
                    <a:off x="2192" y="1672"/>
                    <a:ext cx="496" cy="528"/>
                    <a:chOff x="2016" y="2000"/>
                    <a:chExt cx="496" cy="528"/>
                  </a:xfrm>
                </p:grpSpPr>
                <p:sp>
                  <p:nvSpPr>
                    <p:cNvPr id="1518" name="Google Shape;1518;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19" name="Google Shape;1519;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0" name="Google Shape;1520;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1" name="Google Shape;1521;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2" name="Google Shape;1522;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3" name="Google Shape;1523;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4" name="Google Shape;1524;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5" name="Google Shape;1525;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nvGrpSpPr>
                <p:cNvPr id="1526" name="Google Shape;1526;p66"/>
                <p:cNvGrpSpPr/>
                <p:nvPr/>
              </p:nvGrpSpPr>
              <p:grpSpPr>
                <a:xfrm>
                  <a:off x="2288" y="2200"/>
                  <a:ext cx="888" cy="648"/>
                  <a:chOff x="2560" y="2264"/>
                  <a:chExt cx="888" cy="648"/>
                </a:xfrm>
              </p:grpSpPr>
              <p:grpSp>
                <p:nvGrpSpPr>
                  <p:cNvPr id="1527" name="Google Shape;1527;p66"/>
                  <p:cNvGrpSpPr/>
                  <p:nvPr/>
                </p:nvGrpSpPr>
                <p:grpSpPr>
                  <a:xfrm>
                    <a:off x="2560" y="2264"/>
                    <a:ext cx="496" cy="528"/>
                    <a:chOff x="2016" y="2000"/>
                    <a:chExt cx="496" cy="528"/>
                  </a:xfrm>
                </p:grpSpPr>
                <p:sp>
                  <p:nvSpPr>
                    <p:cNvPr id="1528" name="Google Shape;1528;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29" name="Google Shape;1529;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0" name="Google Shape;1530;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1" name="Google Shape;1531;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2" name="Google Shape;1532;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3" name="Google Shape;1533;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4" name="Google Shape;1534;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5" name="Google Shape;1535;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36" name="Google Shape;1536;p66"/>
                  <p:cNvGrpSpPr/>
                  <p:nvPr/>
                </p:nvGrpSpPr>
                <p:grpSpPr>
                  <a:xfrm>
                    <a:off x="2704" y="2296"/>
                    <a:ext cx="496" cy="528"/>
                    <a:chOff x="2016" y="2000"/>
                    <a:chExt cx="496" cy="528"/>
                  </a:xfrm>
                </p:grpSpPr>
                <p:sp>
                  <p:nvSpPr>
                    <p:cNvPr id="1537" name="Google Shape;1537;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8" name="Google Shape;1538;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39" name="Google Shape;1539;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0" name="Google Shape;1540;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1" name="Google Shape;1541;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2" name="Google Shape;1542;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3" name="Google Shape;1543;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4" name="Google Shape;1544;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45" name="Google Shape;1545;p66"/>
                  <p:cNvGrpSpPr/>
                  <p:nvPr/>
                </p:nvGrpSpPr>
                <p:grpSpPr>
                  <a:xfrm>
                    <a:off x="2808" y="2352"/>
                    <a:ext cx="496" cy="528"/>
                    <a:chOff x="2016" y="2000"/>
                    <a:chExt cx="496" cy="528"/>
                  </a:xfrm>
                </p:grpSpPr>
                <p:sp>
                  <p:nvSpPr>
                    <p:cNvPr id="1546" name="Google Shape;1546;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7" name="Google Shape;1547;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8" name="Google Shape;1548;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49" name="Google Shape;1549;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0" name="Google Shape;1550;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1" name="Google Shape;1551;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2" name="Google Shape;1552;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3" name="Google Shape;1553;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54" name="Google Shape;1554;p66"/>
                  <p:cNvGrpSpPr/>
                  <p:nvPr/>
                </p:nvGrpSpPr>
                <p:grpSpPr>
                  <a:xfrm>
                    <a:off x="2952" y="2384"/>
                    <a:ext cx="496" cy="528"/>
                    <a:chOff x="2016" y="2000"/>
                    <a:chExt cx="496" cy="528"/>
                  </a:xfrm>
                </p:grpSpPr>
                <p:sp>
                  <p:nvSpPr>
                    <p:cNvPr id="1555" name="Google Shape;1555;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6" name="Google Shape;1556;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7" name="Google Shape;1557;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8" name="Google Shape;1558;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59" name="Google Shape;1559;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0" name="Google Shape;1560;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1" name="Google Shape;1561;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2" name="Google Shape;1562;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nvGrpSpPr>
                <p:cNvPr id="1563" name="Google Shape;1563;p66"/>
                <p:cNvGrpSpPr/>
                <p:nvPr/>
              </p:nvGrpSpPr>
              <p:grpSpPr>
                <a:xfrm>
                  <a:off x="2664" y="1736"/>
                  <a:ext cx="888" cy="648"/>
                  <a:chOff x="2608" y="1592"/>
                  <a:chExt cx="888" cy="648"/>
                </a:xfrm>
              </p:grpSpPr>
              <p:grpSp>
                <p:nvGrpSpPr>
                  <p:cNvPr id="1564" name="Google Shape;1564;p66"/>
                  <p:cNvGrpSpPr/>
                  <p:nvPr/>
                </p:nvGrpSpPr>
                <p:grpSpPr>
                  <a:xfrm>
                    <a:off x="2608" y="1592"/>
                    <a:ext cx="496" cy="528"/>
                    <a:chOff x="2016" y="2000"/>
                    <a:chExt cx="496" cy="528"/>
                  </a:xfrm>
                </p:grpSpPr>
                <p:sp>
                  <p:nvSpPr>
                    <p:cNvPr id="1565" name="Google Shape;1565;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6" name="Google Shape;1566;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7" name="Google Shape;1567;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8" name="Google Shape;1568;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69" name="Google Shape;1569;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0" name="Google Shape;1570;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1" name="Google Shape;1571;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2" name="Google Shape;1572;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73" name="Google Shape;1573;p66"/>
                  <p:cNvGrpSpPr/>
                  <p:nvPr/>
                </p:nvGrpSpPr>
                <p:grpSpPr>
                  <a:xfrm>
                    <a:off x="2752" y="1624"/>
                    <a:ext cx="496" cy="528"/>
                    <a:chOff x="2016" y="2000"/>
                    <a:chExt cx="496" cy="528"/>
                  </a:xfrm>
                </p:grpSpPr>
                <p:sp>
                  <p:nvSpPr>
                    <p:cNvPr id="1574" name="Google Shape;1574;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5" name="Google Shape;1575;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6" name="Google Shape;1576;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7" name="Google Shape;1577;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8" name="Google Shape;1578;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79" name="Google Shape;1579;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0" name="Google Shape;1580;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1" name="Google Shape;1581;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82" name="Google Shape;1582;p66"/>
                  <p:cNvGrpSpPr/>
                  <p:nvPr/>
                </p:nvGrpSpPr>
                <p:grpSpPr>
                  <a:xfrm>
                    <a:off x="2840" y="1664"/>
                    <a:ext cx="496" cy="528"/>
                    <a:chOff x="2016" y="2000"/>
                    <a:chExt cx="496" cy="528"/>
                  </a:xfrm>
                </p:grpSpPr>
                <p:sp>
                  <p:nvSpPr>
                    <p:cNvPr id="1583" name="Google Shape;1583;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4" name="Google Shape;1584;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5" name="Google Shape;1585;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6" name="Google Shape;1586;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7" name="Google Shape;1587;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8" name="Google Shape;1588;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89" name="Google Shape;1589;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0" name="Google Shape;1590;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591" name="Google Shape;1591;p66"/>
                  <p:cNvGrpSpPr/>
                  <p:nvPr/>
                </p:nvGrpSpPr>
                <p:grpSpPr>
                  <a:xfrm>
                    <a:off x="3000" y="1712"/>
                    <a:ext cx="496" cy="528"/>
                    <a:chOff x="2016" y="2000"/>
                    <a:chExt cx="496" cy="528"/>
                  </a:xfrm>
                </p:grpSpPr>
                <p:sp>
                  <p:nvSpPr>
                    <p:cNvPr id="1592" name="Google Shape;1592;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3" name="Google Shape;1593;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4" name="Google Shape;1594;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5" name="Google Shape;1595;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6" name="Google Shape;1596;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7" name="Google Shape;1597;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8" name="Google Shape;1598;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599" name="Google Shape;1599;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grpSp>
            <p:nvGrpSpPr>
              <p:cNvPr id="1600" name="Google Shape;1600;p66"/>
              <p:cNvGrpSpPr/>
              <p:nvPr/>
            </p:nvGrpSpPr>
            <p:grpSpPr>
              <a:xfrm>
                <a:off x="3703" y="1382"/>
                <a:ext cx="185" cy="74"/>
                <a:chOff x="1024" y="3264"/>
                <a:chExt cx="320" cy="296"/>
              </a:xfrm>
            </p:grpSpPr>
            <p:sp>
              <p:nvSpPr>
                <p:cNvPr id="1601" name="Google Shape;1601;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02" name="Google Shape;1602;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03" name="Google Shape;1603;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04" name="Google Shape;1604;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05" name="Google Shape;1605;p66"/>
              <p:cNvGrpSpPr/>
              <p:nvPr/>
            </p:nvGrpSpPr>
            <p:grpSpPr>
              <a:xfrm>
                <a:off x="4152" y="1376"/>
                <a:ext cx="184" cy="73"/>
                <a:chOff x="1024" y="3264"/>
                <a:chExt cx="320" cy="296"/>
              </a:xfrm>
            </p:grpSpPr>
            <p:sp>
              <p:nvSpPr>
                <p:cNvPr id="1606" name="Google Shape;1606;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07" name="Google Shape;1607;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08" name="Google Shape;1608;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09" name="Google Shape;1609;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10" name="Google Shape;1610;p66"/>
              <p:cNvGrpSpPr/>
              <p:nvPr/>
            </p:nvGrpSpPr>
            <p:grpSpPr>
              <a:xfrm>
                <a:off x="5005" y="1169"/>
                <a:ext cx="183" cy="73"/>
                <a:chOff x="1024" y="3264"/>
                <a:chExt cx="320" cy="296"/>
              </a:xfrm>
            </p:grpSpPr>
            <p:sp>
              <p:nvSpPr>
                <p:cNvPr id="1611" name="Google Shape;1611;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12" name="Google Shape;1612;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13" name="Google Shape;1613;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14" name="Google Shape;1614;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15" name="Google Shape;1615;p66"/>
              <p:cNvGrpSpPr/>
              <p:nvPr/>
            </p:nvGrpSpPr>
            <p:grpSpPr>
              <a:xfrm>
                <a:off x="4528" y="1367"/>
                <a:ext cx="184" cy="73"/>
                <a:chOff x="1024" y="3264"/>
                <a:chExt cx="320" cy="296"/>
              </a:xfrm>
            </p:grpSpPr>
            <p:sp>
              <p:nvSpPr>
                <p:cNvPr id="1616" name="Google Shape;1616;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17" name="Google Shape;1617;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18" name="Google Shape;1618;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19" name="Google Shape;1619;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20" name="Google Shape;1620;p66"/>
              <p:cNvGrpSpPr/>
              <p:nvPr/>
            </p:nvGrpSpPr>
            <p:grpSpPr>
              <a:xfrm>
                <a:off x="3176" y="1260"/>
                <a:ext cx="185" cy="73"/>
                <a:chOff x="1024" y="3264"/>
                <a:chExt cx="320" cy="296"/>
              </a:xfrm>
            </p:grpSpPr>
            <p:sp>
              <p:nvSpPr>
                <p:cNvPr id="1621" name="Google Shape;1621;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22" name="Google Shape;1622;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23" name="Google Shape;1623;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24" name="Google Shape;1624;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25" name="Google Shape;1625;p66"/>
              <p:cNvGrpSpPr/>
              <p:nvPr/>
            </p:nvGrpSpPr>
            <p:grpSpPr>
              <a:xfrm>
                <a:off x="3158" y="1191"/>
                <a:ext cx="184" cy="73"/>
                <a:chOff x="1024" y="3264"/>
                <a:chExt cx="320" cy="296"/>
              </a:xfrm>
            </p:grpSpPr>
            <p:sp>
              <p:nvSpPr>
                <p:cNvPr id="1626" name="Google Shape;1626;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27" name="Google Shape;1627;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28" name="Google Shape;1628;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29" name="Google Shape;1629;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30" name="Google Shape;1630;p66"/>
              <p:cNvGrpSpPr/>
              <p:nvPr/>
            </p:nvGrpSpPr>
            <p:grpSpPr>
              <a:xfrm>
                <a:off x="3323" y="1395"/>
                <a:ext cx="184" cy="73"/>
                <a:chOff x="1024" y="3264"/>
                <a:chExt cx="320" cy="296"/>
              </a:xfrm>
            </p:grpSpPr>
            <p:sp>
              <p:nvSpPr>
                <p:cNvPr id="1631" name="Google Shape;1631;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32" name="Google Shape;1632;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33" name="Google Shape;1633;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34" name="Google Shape;1634;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35" name="Google Shape;1635;p66"/>
              <p:cNvGrpSpPr/>
              <p:nvPr/>
            </p:nvGrpSpPr>
            <p:grpSpPr>
              <a:xfrm>
                <a:off x="2799" y="1168"/>
                <a:ext cx="154" cy="61"/>
                <a:chOff x="428" y="2146"/>
                <a:chExt cx="268" cy="244"/>
              </a:xfrm>
            </p:grpSpPr>
            <p:sp>
              <p:nvSpPr>
                <p:cNvPr id="1636" name="Google Shape;1636;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37" name="Google Shape;1637;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38" name="Google Shape;1638;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39" name="Google Shape;1639;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0" name="Google Shape;1640;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1" name="Google Shape;1641;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2" name="Google Shape;1642;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3" name="Google Shape;1643;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4" name="Google Shape;1644;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45" name="Google Shape;1645;p66"/>
              <p:cNvGrpSpPr/>
              <p:nvPr/>
            </p:nvGrpSpPr>
            <p:grpSpPr>
              <a:xfrm>
                <a:off x="2801" y="1232"/>
                <a:ext cx="154" cy="61"/>
                <a:chOff x="428" y="2146"/>
                <a:chExt cx="268" cy="244"/>
              </a:xfrm>
            </p:grpSpPr>
            <p:sp>
              <p:nvSpPr>
                <p:cNvPr id="1646" name="Google Shape;1646;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7" name="Google Shape;1647;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8" name="Google Shape;1648;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49" name="Google Shape;1649;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50" name="Google Shape;1650;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51" name="Google Shape;1651;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52" name="Google Shape;1652;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53" name="Google Shape;1653;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54" name="Google Shape;1654;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655" name="Google Shape;1655;p66"/>
              <p:cNvSpPr/>
              <p:nvPr/>
            </p:nvSpPr>
            <p:spPr>
              <a:xfrm>
                <a:off x="3017" y="1167"/>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1656" name="Google Shape;1656;p66"/>
              <p:cNvSpPr/>
              <p:nvPr/>
            </p:nvSpPr>
            <p:spPr>
              <a:xfrm>
                <a:off x="3020" y="1229"/>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657" name="Google Shape;1657;p66"/>
              <p:cNvGrpSpPr/>
              <p:nvPr/>
            </p:nvGrpSpPr>
            <p:grpSpPr>
              <a:xfrm>
                <a:off x="2932" y="1390"/>
                <a:ext cx="154" cy="61"/>
                <a:chOff x="428" y="2146"/>
                <a:chExt cx="268" cy="244"/>
              </a:xfrm>
            </p:grpSpPr>
            <p:sp>
              <p:nvSpPr>
                <p:cNvPr id="1658" name="Google Shape;1658;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59" name="Google Shape;1659;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0" name="Google Shape;1660;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1" name="Google Shape;1661;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2" name="Google Shape;1662;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3" name="Google Shape;1663;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4" name="Google Shape;1664;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5" name="Google Shape;1665;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6" name="Google Shape;1666;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667" name="Google Shape;1667;p66"/>
              <p:cNvGrpSpPr/>
              <p:nvPr/>
            </p:nvGrpSpPr>
            <p:grpSpPr>
              <a:xfrm>
                <a:off x="2945" y="1465"/>
                <a:ext cx="155" cy="60"/>
                <a:chOff x="428" y="2146"/>
                <a:chExt cx="268" cy="244"/>
              </a:xfrm>
            </p:grpSpPr>
            <p:sp>
              <p:nvSpPr>
                <p:cNvPr id="1668" name="Google Shape;1668;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69" name="Google Shape;1669;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0" name="Google Shape;1670;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1" name="Google Shape;1671;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2" name="Google Shape;1672;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3" name="Google Shape;1673;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4" name="Google Shape;1674;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5" name="Google Shape;1675;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76" name="Google Shape;1676;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677" name="Google Shape;1677;p66"/>
              <p:cNvSpPr/>
              <p:nvPr/>
            </p:nvSpPr>
            <p:spPr>
              <a:xfrm>
                <a:off x="3127" y="1431"/>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678" name="Google Shape;1678;p66"/>
              <p:cNvGrpSpPr/>
              <p:nvPr/>
            </p:nvGrpSpPr>
            <p:grpSpPr>
              <a:xfrm>
                <a:off x="3466" y="1524"/>
                <a:ext cx="155" cy="60"/>
                <a:chOff x="428" y="2146"/>
                <a:chExt cx="268" cy="244"/>
              </a:xfrm>
            </p:grpSpPr>
            <p:sp>
              <p:nvSpPr>
                <p:cNvPr id="1679" name="Google Shape;1679;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0" name="Google Shape;1680;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1" name="Google Shape;1681;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2" name="Google Shape;1682;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3" name="Google Shape;1683;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4" name="Google Shape;1684;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5" name="Google Shape;1685;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6" name="Google Shape;1686;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87" name="Google Shape;1687;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688" name="Google Shape;1688;p66"/>
              <p:cNvSpPr/>
              <p:nvPr/>
            </p:nvSpPr>
            <p:spPr>
              <a:xfrm>
                <a:off x="3680" y="1471"/>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689" name="Google Shape;1689;p66"/>
              <p:cNvGrpSpPr/>
              <p:nvPr/>
            </p:nvGrpSpPr>
            <p:grpSpPr>
              <a:xfrm>
                <a:off x="4133" y="1520"/>
                <a:ext cx="153" cy="41"/>
                <a:chOff x="2378" y="3784"/>
                <a:chExt cx="268" cy="166"/>
              </a:xfrm>
            </p:grpSpPr>
            <p:sp>
              <p:nvSpPr>
                <p:cNvPr id="1690" name="Google Shape;1690;p66"/>
                <p:cNvSpPr/>
                <p:nvPr/>
              </p:nvSpPr>
              <p:spPr>
                <a:xfrm>
                  <a:off x="2582" y="379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91" name="Google Shape;1691;p66"/>
                <p:cNvSpPr/>
                <p:nvPr/>
              </p:nvSpPr>
              <p:spPr>
                <a:xfrm>
                  <a:off x="2486" y="378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92" name="Google Shape;1692;p66"/>
                <p:cNvSpPr/>
                <p:nvPr/>
              </p:nvSpPr>
              <p:spPr>
                <a:xfrm>
                  <a:off x="2576" y="387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93" name="Google Shape;1693;p66"/>
                <p:cNvSpPr/>
                <p:nvPr/>
              </p:nvSpPr>
              <p:spPr>
                <a:xfrm>
                  <a:off x="2480" y="386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94" name="Google Shape;1694;p66"/>
                <p:cNvSpPr/>
                <p:nvPr/>
              </p:nvSpPr>
              <p:spPr>
                <a:xfrm>
                  <a:off x="2384" y="380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95" name="Google Shape;1695;p66"/>
                <p:cNvSpPr/>
                <p:nvPr/>
              </p:nvSpPr>
              <p:spPr>
                <a:xfrm>
                  <a:off x="2378" y="388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696" name="Google Shape;1696;p66"/>
              <p:cNvSpPr/>
              <p:nvPr/>
            </p:nvSpPr>
            <p:spPr>
              <a:xfrm>
                <a:off x="4173" y="1470"/>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697" name="Google Shape;1697;p66"/>
              <p:cNvGrpSpPr/>
              <p:nvPr/>
            </p:nvGrpSpPr>
            <p:grpSpPr>
              <a:xfrm>
                <a:off x="4502" y="1510"/>
                <a:ext cx="154" cy="60"/>
                <a:chOff x="428" y="2146"/>
                <a:chExt cx="268" cy="244"/>
              </a:xfrm>
            </p:grpSpPr>
            <p:sp>
              <p:nvSpPr>
                <p:cNvPr id="1698" name="Google Shape;1698;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699" name="Google Shape;1699;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0" name="Google Shape;1700;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1" name="Google Shape;1701;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2" name="Google Shape;1702;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3" name="Google Shape;1703;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4" name="Google Shape;1704;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5" name="Google Shape;1705;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6" name="Google Shape;1706;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707" name="Google Shape;1707;p66"/>
              <p:cNvGrpSpPr/>
              <p:nvPr/>
            </p:nvGrpSpPr>
            <p:grpSpPr>
              <a:xfrm>
                <a:off x="4689" y="1540"/>
                <a:ext cx="155" cy="61"/>
                <a:chOff x="428" y="2146"/>
                <a:chExt cx="268" cy="244"/>
              </a:xfrm>
            </p:grpSpPr>
            <p:sp>
              <p:nvSpPr>
                <p:cNvPr id="1708" name="Google Shape;1708;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09" name="Google Shape;1709;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0" name="Google Shape;1710;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1" name="Google Shape;1711;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2" name="Google Shape;1712;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3" name="Google Shape;1713;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4" name="Google Shape;1714;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5" name="Google Shape;1715;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16" name="Google Shape;1716;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717" name="Google Shape;1717;p66"/>
              <p:cNvSpPr/>
              <p:nvPr/>
            </p:nvSpPr>
            <p:spPr>
              <a:xfrm>
                <a:off x="4625" y="1455"/>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1718" name="Google Shape;1718;p66"/>
              <p:cNvSpPr/>
              <p:nvPr/>
            </p:nvSpPr>
            <p:spPr>
              <a:xfrm>
                <a:off x="5229" y="1187"/>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719" name="Google Shape;1719;p66"/>
              <p:cNvGrpSpPr/>
              <p:nvPr/>
            </p:nvGrpSpPr>
            <p:grpSpPr>
              <a:xfrm>
                <a:off x="5250" y="1298"/>
                <a:ext cx="155" cy="60"/>
                <a:chOff x="428" y="2146"/>
                <a:chExt cx="268" cy="244"/>
              </a:xfrm>
            </p:grpSpPr>
            <p:sp>
              <p:nvSpPr>
                <p:cNvPr id="1720" name="Google Shape;1720;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1" name="Google Shape;1721;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2" name="Google Shape;1722;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3" name="Google Shape;1723;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4" name="Google Shape;1724;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5" name="Google Shape;1725;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6" name="Google Shape;1726;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7" name="Google Shape;1727;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28" name="Google Shape;1728;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729" name="Google Shape;1729;p66"/>
              <p:cNvGrpSpPr/>
              <p:nvPr/>
            </p:nvGrpSpPr>
            <p:grpSpPr>
              <a:xfrm>
                <a:off x="5230" y="1408"/>
                <a:ext cx="154" cy="61"/>
                <a:chOff x="428" y="2146"/>
                <a:chExt cx="268" cy="244"/>
              </a:xfrm>
            </p:grpSpPr>
            <p:sp>
              <p:nvSpPr>
                <p:cNvPr id="1730" name="Google Shape;1730;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1" name="Google Shape;1731;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2" name="Google Shape;1732;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3" name="Google Shape;1733;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4" name="Google Shape;1734;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5" name="Google Shape;1735;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6" name="Google Shape;1736;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7" name="Google Shape;1737;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38" name="Google Shape;1738;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739" name="Google Shape;1739;p66"/>
              <p:cNvSpPr/>
              <p:nvPr/>
            </p:nvSpPr>
            <p:spPr>
              <a:xfrm>
                <a:off x="5115" y="1344"/>
                <a:ext cx="93" cy="40"/>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1740" name="Google Shape;1740;p66"/>
              <p:cNvSpPr/>
              <p:nvPr/>
            </p:nvSpPr>
            <p:spPr>
              <a:xfrm>
                <a:off x="5094" y="1401"/>
                <a:ext cx="94"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741" name="Google Shape;1741;p66"/>
              <p:cNvGrpSpPr/>
              <p:nvPr/>
            </p:nvGrpSpPr>
            <p:grpSpPr>
              <a:xfrm>
                <a:off x="5171" y="1035"/>
                <a:ext cx="155" cy="60"/>
                <a:chOff x="428" y="2146"/>
                <a:chExt cx="268" cy="244"/>
              </a:xfrm>
            </p:grpSpPr>
            <p:sp>
              <p:nvSpPr>
                <p:cNvPr id="1742" name="Google Shape;1742;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3" name="Google Shape;1743;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4" name="Google Shape;1744;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5" name="Google Shape;1745;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6" name="Google Shape;1746;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7" name="Google Shape;1747;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8" name="Google Shape;1748;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49" name="Google Shape;1749;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0" name="Google Shape;1750;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751" name="Google Shape;1751;p66"/>
              <p:cNvSpPr/>
              <p:nvPr/>
            </p:nvSpPr>
            <p:spPr>
              <a:xfrm>
                <a:off x="5025" y="1071"/>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752" name="Google Shape;1752;p66"/>
              <p:cNvGrpSpPr/>
              <p:nvPr/>
            </p:nvGrpSpPr>
            <p:grpSpPr>
              <a:xfrm>
                <a:off x="5030" y="933"/>
                <a:ext cx="154" cy="61"/>
                <a:chOff x="428" y="2146"/>
                <a:chExt cx="268" cy="244"/>
              </a:xfrm>
            </p:grpSpPr>
            <p:sp>
              <p:nvSpPr>
                <p:cNvPr id="1753" name="Google Shape;1753;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4" name="Google Shape;1754;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5" name="Google Shape;1755;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6" name="Google Shape;1756;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7" name="Google Shape;1757;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8" name="Google Shape;1758;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59" name="Google Shape;1759;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0" name="Google Shape;1760;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1" name="Google Shape;1761;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762" name="Google Shape;1762;p66"/>
              <p:cNvGrpSpPr/>
              <p:nvPr/>
            </p:nvGrpSpPr>
            <p:grpSpPr>
              <a:xfrm>
                <a:off x="3328" y="911"/>
                <a:ext cx="155" cy="61"/>
                <a:chOff x="428" y="2146"/>
                <a:chExt cx="268" cy="244"/>
              </a:xfrm>
            </p:grpSpPr>
            <p:sp>
              <p:nvSpPr>
                <p:cNvPr id="1763" name="Google Shape;1763;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4" name="Google Shape;1764;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5" name="Google Shape;1765;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6" name="Google Shape;1766;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7" name="Google Shape;1767;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8" name="Google Shape;1768;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69" name="Google Shape;1769;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0" name="Google Shape;1770;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1" name="Google Shape;1771;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772" name="Google Shape;1772;p66"/>
              <p:cNvGrpSpPr/>
              <p:nvPr/>
            </p:nvGrpSpPr>
            <p:grpSpPr>
              <a:xfrm>
                <a:off x="3087" y="996"/>
                <a:ext cx="154" cy="60"/>
                <a:chOff x="428" y="2146"/>
                <a:chExt cx="268" cy="244"/>
              </a:xfrm>
            </p:grpSpPr>
            <p:sp>
              <p:nvSpPr>
                <p:cNvPr id="1773" name="Google Shape;1773;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4" name="Google Shape;1774;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5" name="Google Shape;1775;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6" name="Google Shape;1776;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7" name="Google Shape;1777;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8" name="Google Shape;1778;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79" name="Google Shape;1779;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0" name="Google Shape;1780;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1" name="Google Shape;1781;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782" name="Google Shape;1782;p66"/>
              <p:cNvGrpSpPr/>
              <p:nvPr/>
            </p:nvGrpSpPr>
            <p:grpSpPr>
              <a:xfrm>
                <a:off x="3136" y="1499"/>
                <a:ext cx="153" cy="61"/>
                <a:chOff x="428" y="2146"/>
                <a:chExt cx="268" cy="244"/>
              </a:xfrm>
            </p:grpSpPr>
            <p:sp>
              <p:nvSpPr>
                <p:cNvPr id="1783" name="Google Shape;1783;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4" name="Google Shape;1784;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5" name="Google Shape;1785;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6" name="Google Shape;1786;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7" name="Google Shape;1787;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8" name="Google Shape;1788;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89" name="Google Shape;1789;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90" name="Google Shape;1790;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91" name="Google Shape;1791;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792" name="Google Shape;1792;p66"/>
              <p:cNvSpPr/>
              <p:nvPr/>
            </p:nvSpPr>
            <p:spPr>
              <a:xfrm>
                <a:off x="4915" y="995"/>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1793" name="Google Shape;1793;p66"/>
              <p:cNvSpPr/>
              <p:nvPr/>
            </p:nvSpPr>
            <p:spPr>
              <a:xfrm>
                <a:off x="3258" y="1038"/>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1794" name="Google Shape;1794;p66"/>
              <p:cNvGrpSpPr/>
              <p:nvPr/>
            </p:nvGrpSpPr>
            <p:grpSpPr>
              <a:xfrm>
                <a:off x="5227" y="1473"/>
                <a:ext cx="153" cy="60"/>
                <a:chOff x="428" y="2146"/>
                <a:chExt cx="268" cy="244"/>
              </a:xfrm>
            </p:grpSpPr>
            <p:sp>
              <p:nvSpPr>
                <p:cNvPr id="1795" name="Google Shape;1795;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96" name="Google Shape;1796;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97" name="Google Shape;1797;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98" name="Google Shape;1798;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799" name="Google Shape;1799;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0" name="Google Shape;1800;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1" name="Google Shape;1801;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2" name="Google Shape;1802;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3" name="Google Shape;1803;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804" name="Google Shape;1804;p66"/>
              <p:cNvGrpSpPr/>
              <p:nvPr/>
            </p:nvGrpSpPr>
            <p:grpSpPr>
              <a:xfrm>
                <a:off x="5357" y="1179"/>
                <a:ext cx="155" cy="60"/>
                <a:chOff x="428" y="2146"/>
                <a:chExt cx="268" cy="244"/>
              </a:xfrm>
            </p:grpSpPr>
            <p:sp>
              <p:nvSpPr>
                <p:cNvPr id="1805" name="Google Shape;1805;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6" name="Google Shape;1806;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7" name="Google Shape;1807;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8" name="Google Shape;1808;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09" name="Google Shape;1809;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10" name="Google Shape;1810;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11" name="Google Shape;1811;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12" name="Google Shape;1812;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13" name="Google Shape;1813;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1814" name="Google Shape;1814;p66"/>
              <p:cNvSpPr txBox="1"/>
              <p:nvPr/>
            </p:nvSpPr>
            <p:spPr>
              <a:xfrm>
                <a:off x="4601" y="1105"/>
                <a:ext cx="682" cy="2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hlink"/>
                    </a:solidFill>
                    <a:latin typeface="Gill Sans"/>
                    <a:ea typeface="Gill Sans"/>
                    <a:cs typeface="Gill Sans"/>
                    <a:sym typeface="Gill Sans"/>
                  </a:rPr>
                  <a:t>Clusters</a:t>
                </a:r>
                <a:endParaRPr/>
              </a:p>
            </p:txBody>
          </p:sp>
          <p:sp>
            <p:nvSpPr>
              <p:cNvPr id="1815" name="Google Shape;1815;p66"/>
              <p:cNvSpPr txBox="1"/>
              <p:nvPr/>
            </p:nvSpPr>
            <p:spPr>
              <a:xfrm>
                <a:off x="4380" y="854"/>
                <a:ext cx="1164" cy="2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hlink"/>
                    </a:solidFill>
                    <a:latin typeface="Gill Sans"/>
                    <a:ea typeface="Gill Sans"/>
                    <a:cs typeface="Gill Sans"/>
                    <a:sym typeface="Gill Sans"/>
                  </a:rPr>
                  <a:t>Massive Cluster</a:t>
                </a:r>
                <a:endParaRPr/>
              </a:p>
            </p:txBody>
          </p:sp>
          <p:grpSp>
            <p:nvGrpSpPr>
              <p:cNvPr id="1816" name="Google Shape;1816;p66"/>
              <p:cNvGrpSpPr/>
              <p:nvPr/>
            </p:nvGrpSpPr>
            <p:grpSpPr>
              <a:xfrm>
                <a:off x="3311" y="987"/>
                <a:ext cx="1734" cy="436"/>
                <a:chOff x="1427" y="1101"/>
                <a:chExt cx="3015" cy="1009"/>
              </a:xfrm>
            </p:grpSpPr>
            <p:sp>
              <p:nvSpPr>
                <p:cNvPr id="1817" name="Google Shape;1817;p66"/>
                <p:cNvSpPr/>
                <p:nvPr/>
              </p:nvSpPr>
              <p:spPr>
                <a:xfrm>
                  <a:off x="1984" y="1682"/>
                  <a:ext cx="1760" cy="119"/>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US" sz="1200">
                      <a:solidFill>
                        <a:schemeClr val="hlink"/>
                      </a:solidFill>
                      <a:latin typeface="Gill Sans"/>
                      <a:ea typeface="Gill Sans"/>
                      <a:cs typeface="Gill Sans"/>
                      <a:sym typeface="Gill Sans"/>
                    </a:rPr>
                    <a:t>Gigabit Ethernet</a:t>
                  </a:r>
                  <a:endParaRPr b="0" sz="1200">
                    <a:solidFill>
                      <a:schemeClr val="dk1"/>
                    </a:solidFill>
                    <a:latin typeface="Gill Sans"/>
                    <a:ea typeface="Gill Sans"/>
                    <a:cs typeface="Gill Sans"/>
                    <a:sym typeface="Gill Sans"/>
                  </a:endParaRPr>
                </a:p>
              </p:txBody>
            </p:sp>
            <p:cxnSp>
              <p:nvCxnSpPr>
                <p:cNvPr id="1818" name="Google Shape;1818;p66"/>
                <p:cNvCxnSpPr/>
                <p:nvPr/>
              </p:nvCxnSpPr>
              <p:spPr>
                <a:xfrm>
                  <a:off x="2104" y="1471"/>
                  <a:ext cx="0" cy="238"/>
                </a:xfrm>
                <a:prstGeom prst="straightConnector1">
                  <a:avLst/>
                </a:prstGeom>
                <a:noFill/>
                <a:ln cap="flat" cmpd="sng" w="12700">
                  <a:solidFill>
                    <a:schemeClr val="dk2"/>
                  </a:solidFill>
                  <a:prstDash val="solid"/>
                  <a:round/>
                  <a:headEnd len="sm" w="sm" type="none"/>
                  <a:tailEnd len="sm" w="sm" type="none"/>
                </a:ln>
              </p:spPr>
            </p:cxnSp>
            <p:cxnSp>
              <p:nvCxnSpPr>
                <p:cNvPr id="1819" name="Google Shape;1819;p66"/>
                <p:cNvCxnSpPr/>
                <p:nvPr/>
              </p:nvCxnSpPr>
              <p:spPr>
                <a:xfrm>
                  <a:off x="2232" y="1485"/>
                  <a:ext cx="0" cy="229"/>
                </a:xfrm>
                <a:prstGeom prst="straightConnector1">
                  <a:avLst/>
                </a:prstGeom>
                <a:noFill/>
                <a:ln cap="flat" cmpd="sng" w="12700">
                  <a:solidFill>
                    <a:schemeClr val="dk2"/>
                  </a:solidFill>
                  <a:prstDash val="solid"/>
                  <a:round/>
                  <a:headEnd len="sm" w="sm" type="none"/>
                  <a:tailEnd len="sm" w="sm" type="none"/>
                </a:ln>
              </p:spPr>
            </p:cxnSp>
            <p:cxnSp>
              <p:nvCxnSpPr>
                <p:cNvPr id="1820" name="Google Shape;1820;p66"/>
                <p:cNvCxnSpPr/>
                <p:nvPr/>
              </p:nvCxnSpPr>
              <p:spPr>
                <a:xfrm>
                  <a:off x="2360" y="1512"/>
                  <a:ext cx="0" cy="170"/>
                </a:xfrm>
                <a:prstGeom prst="straightConnector1">
                  <a:avLst/>
                </a:prstGeom>
                <a:noFill/>
                <a:ln cap="flat" cmpd="sng" w="12700">
                  <a:solidFill>
                    <a:schemeClr val="dk2"/>
                  </a:solidFill>
                  <a:prstDash val="solid"/>
                  <a:round/>
                  <a:headEnd len="sm" w="sm" type="none"/>
                  <a:tailEnd len="sm" w="sm" type="none"/>
                </a:ln>
              </p:spPr>
            </p:cxnSp>
            <p:cxnSp>
              <p:nvCxnSpPr>
                <p:cNvPr id="1821" name="Google Shape;1821;p66"/>
                <p:cNvCxnSpPr/>
                <p:nvPr/>
              </p:nvCxnSpPr>
              <p:spPr>
                <a:xfrm>
                  <a:off x="2472" y="1531"/>
                  <a:ext cx="0" cy="156"/>
                </a:xfrm>
                <a:prstGeom prst="straightConnector1">
                  <a:avLst/>
                </a:prstGeom>
                <a:noFill/>
                <a:ln cap="flat" cmpd="sng" w="12700">
                  <a:solidFill>
                    <a:schemeClr val="dk2"/>
                  </a:solidFill>
                  <a:prstDash val="solid"/>
                  <a:round/>
                  <a:headEnd len="sm" w="sm" type="none"/>
                  <a:tailEnd len="sm" w="sm" type="none"/>
                </a:ln>
              </p:spPr>
            </p:cxnSp>
            <p:cxnSp>
              <p:nvCxnSpPr>
                <p:cNvPr id="1822" name="Google Shape;1822;p66"/>
                <p:cNvCxnSpPr/>
                <p:nvPr/>
              </p:nvCxnSpPr>
              <p:spPr>
                <a:xfrm>
                  <a:off x="2560" y="1590"/>
                  <a:ext cx="0" cy="106"/>
                </a:xfrm>
                <a:prstGeom prst="straightConnector1">
                  <a:avLst/>
                </a:prstGeom>
                <a:noFill/>
                <a:ln cap="flat" cmpd="sng" w="12700">
                  <a:solidFill>
                    <a:schemeClr val="dk2"/>
                  </a:solidFill>
                  <a:prstDash val="solid"/>
                  <a:round/>
                  <a:headEnd len="sm" w="sm" type="none"/>
                  <a:tailEnd len="sm" w="sm" type="none"/>
                </a:ln>
              </p:spPr>
            </p:cxnSp>
            <p:cxnSp>
              <p:nvCxnSpPr>
                <p:cNvPr id="1823" name="Google Shape;1823;p66"/>
                <p:cNvCxnSpPr/>
                <p:nvPr/>
              </p:nvCxnSpPr>
              <p:spPr>
                <a:xfrm>
                  <a:off x="2680" y="1599"/>
                  <a:ext cx="0" cy="88"/>
                </a:xfrm>
                <a:prstGeom prst="straightConnector1">
                  <a:avLst/>
                </a:prstGeom>
                <a:noFill/>
                <a:ln cap="flat" cmpd="sng" w="12700">
                  <a:solidFill>
                    <a:schemeClr val="dk2"/>
                  </a:solidFill>
                  <a:prstDash val="solid"/>
                  <a:round/>
                  <a:headEnd len="sm" w="sm" type="none"/>
                  <a:tailEnd len="sm" w="sm" type="none"/>
                </a:ln>
              </p:spPr>
            </p:cxnSp>
            <p:cxnSp>
              <p:nvCxnSpPr>
                <p:cNvPr id="1824" name="Google Shape;1824;p66"/>
                <p:cNvCxnSpPr/>
                <p:nvPr/>
              </p:nvCxnSpPr>
              <p:spPr>
                <a:xfrm>
                  <a:off x="2808" y="1636"/>
                  <a:ext cx="0" cy="55"/>
                </a:xfrm>
                <a:prstGeom prst="straightConnector1">
                  <a:avLst/>
                </a:prstGeom>
                <a:noFill/>
                <a:ln cap="flat" cmpd="sng" w="12700">
                  <a:solidFill>
                    <a:schemeClr val="dk2"/>
                  </a:solidFill>
                  <a:prstDash val="solid"/>
                  <a:round/>
                  <a:headEnd len="sm" w="sm" type="none"/>
                  <a:tailEnd len="sm" w="sm" type="none"/>
                </a:ln>
              </p:spPr>
            </p:cxnSp>
            <p:cxnSp>
              <p:nvCxnSpPr>
                <p:cNvPr id="1825" name="Google Shape;1825;p66"/>
                <p:cNvCxnSpPr/>
                <p:nvPr/>
              </p:nvCxnSpPr>
              <p:spPr>
                <a:xfrm>
                  <a:off x="2944" y="1650"/>
                  <a:ext cx="0" cy="37"/>
                </a:xfrm>
                <a:prstGeom prst="straightConnector1">
                  <a:avLst/>
                </a:prstGeom>
                <a:noFill/>
                <a:ln cap="flat" cmpd="sng" w="12700">
                  <a:solidFill>
                    <a:schemeClr val="dk2"/>
                  </a:solidFill>
                  <a:prstDash val="solid"/>
                  <a:round/>
                  <a:headEnd len="sm" w="sm" type="none"/>
                  <a:tailEnd len="sm" w="sm" type="none"/>
                </a:ln>
              </p:spPr>
            </p:cxnSp>
            <p:cxnSp>
              <p:nvCxnSpPr>
                <p:cNvPr id="1826" name="Google Shape;1826;p66"/>
                <p:cNvCxnSpPr/>
                <p:nvPr/>
              </p:nvCxnSpPr>
              <p:spPr>
                <a:xfrm>
                  <a:off x="3168" y="1567"/>
                  <a:ext cx="0" cy="115"/>
                </a:xfrm>
                <a:prstGeom prst="straightConnector1">
                  <a:avLst/>
                </a:prstGeom>
                <a:noFill/>
                <a:ln cap="flat" cmpd="sng" w="12700">
                  <a:solidFill>
                    <a:schemeClr val="dk2"/>
                  </a:solidFill>
                  <a:prstDash val="solid"/>
                  <a:round/>
                  <a:headEnd len="sm" w="sm" type="none"/>
                  <a:tailEnd len="sm" w="sm" type="none"/>
                </a:ln>
              </p:spPr>
            </p:cxnSp>
            <p:cxnSp>
              <p:nvCxnSpPr>
                <p:cNvPr id="1827" name="Google Shape;1827;p66"/>
                <p:cNvCxnSpPr/>
                <p:nvPr/>
              </p:nvCxnSpPr>
              <p:spPr>
                <a:xfrm>
                  <a:off x="3312" y="1480"/>
                  <a:ext cx="0" cy="216"/>
                </a:xfrm>
                <a:prstGeom prst="straightConnector1">
                  <a:avLst/>
                </a:prstGeom>
                <a:noFill/>
                <a:ln cap="flat" cmpd="sng" w="12700">
                  <a:solidFill>
                    <a:schemeClr val="dk2"/>
                  </a:solidFill>
                  <a:prstDash val="solid"/>
                  <a:round/>
                  <a:headEnd len="sm" w="sm" type="none"/>
                  <a:tailEnd len="sm" w="sm" type="none"/>
                </a:ln>
              </p:spPr>
            </p:cxnSp>
            <p:cxnSp>
              <p:nvCxnSpPr>
                <p:cNvPr id="1828" name="Google Shape;1828;p66"/>
                <p:cNvCxnSpPr/>
                <p:nvPr/>
              </p:nvCxnSpPr>
              <p:spPr>
                <a:xfrm>
                  <a:off x="3448" y="1352"/>
                  <a:ext cx="0" cy="344"/>
                </a:xfrm>
                <a:prstGeom prst="straightConnector1">
                  <a:avLst/>
                </a:prstGeom>
                <a:noFill/>
                <a:ln cap="flat" cmpd="sng" w="12700">
                  <a:solidFill>
                    <a:schemeClr val="dk2"/>
                  </a:solidFill>
                  <a:prstDash val="solid"/>
                  <a:round/>
                  <a:headEnd len="sm" w="sm" type="none"/>
                  <a:tailEnd len="sm" w="sm" type="none"/>
                </a:ln>
              </p:spPr>
            </p:cxnSp>
            <p:cxnSp>
              <p:nvCxnSpPr>
                <p:cNvPr id="1829" name="Google Shape;1829;p66"/>
                <p:cNvCxnSpPr/>
                <p:nvPr/>
              </p:nvCxnSpPr>
              <p:spPr>
                <a:xfrm>
                  <a:off x="3640" y="1237"/>
                  <a:ext cx="0" cy="482"/>
                </a:xfrm>
                <a:prstGeom prst="straightConnector1">
                  <a:avLst/>
                </a:prstGeom>
                <a:noFill/>
                <a:ln cap="flat" cmpd="sng" w="12700">
                  <a:solidFill>
                    <a:schemeClr val="dk2"/>
                  </a:solidFill>
                  <a:prstDash val="solid"/>
                  <a:round/>
                  <a:headEnd len="sm" w="sm" type="none"/>
                  <a:tailEnd len="sm" w="sm" type="none"/>
                </a:ln>
              </p:spPr>
            </p:cxnSp>
            <p:sp>
              <p:nvSpPr>
                <p:cNvPr id="1830" name="Google Shape;1830;p66"/>
                <p:cNvSpPr/>
                <p:nvPr/>
              </p:nvSpPr>
              <p:spPr>
                <a:xfrm rot="2527473">
                  <a:off x="1450" y="1533"/>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1" name="Google Shape;1831;p66"/>
                <p:cNvSpPr/>
                <p:nvPr/>
              </p:nvSpPr>
              <p:spPr>
                <a:xfrm rot="2527473">
                  <a:off x="1450" y="2006"/>
                  <a:ext cx="71"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2" name="Google Shape;1832;p66"/>
                <p:cNvSpPr/>
                <p:nvPr/>
              </p:nvSpPr>
              <p:spPr>
                <a:xfrm rot="2527473">
                  <a:off x="2114" y="1991"/>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3" name="Google Shape;1833;p66"/>
                <p:cNvSpPr/>
                <p:nvPr/>
              </p:nvSpPr>
              <p:spPr>
                <a:xfrm rot="2527473">
                  <a:off x="2884" y="1973"/>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4" name="Google Shape;1834;p66"/>
                <p:cNvSpPr/>
                <p:nvPr/>
              </p:nvSpPr>
              <p:spPr>
                <a:xfrm rot="2527473">
                  <a:off x="1500" y="1829"/>
                  <a:ext cx="64" cy="91"/>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5" name="Google Shape;1835;p66"/>
                <p:cNvSpPr/>
                <p:nvPr/>
              </p:nvSpPr>
              <p:spPr>
                <a:xfrm rot="2527473">
                  <a:off x="3560" y="1951"/>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6" name="Google Shape;1836;p66"/>
                <p:cNvSpPr/>
                <p:nvPr/>
              </p:nvSpPr>
              <p:spPr>
                <a:xfrm rot="2527473">
                  <a:off x="4152" y="1834"/>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37" name="Google Shape;1837;p66"/>
                <p:cNvSpPr/>
                <p:nvPr/>
              </p:nvSpPr>
              <p:spPr>
                <a:xfrm rot="2527473">
                  <a:off x="4356" y="1485"/>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cxnSp>
              <p:nvCxnSpPr>
                <p:cNvPr id="1838" name="Google Shape;1838;p66"/>
                <p:cNvCxnSpPr/>
                <p:nvPr/>
              </p:nvCxnSpPr>
              <p:spPr>
                <a:xfrm>
                  <a:off x="1522" y="1578"/>
                  <a:ext cx="510" cy="141"/>
                </a:xfrm>
                <a:prstGeom prst="straightConnector1">
                  <a:avLst/>
                </a:prstGeom>
                <a:noFill/>
                <a:ln cap="flat" cmpd="sng" w="12700">
                  <a:solidFill>
                    <a:schemeClr val="dk2"/>
                  </a:solidFill>
                  <a:prstDash val="solid"/>
                  <a:round/>
                  <a:headEnd len="sm" w="sm" type="none"/>
                  <a:tailEnd len="sm" w="sm" type="none"/>
                </a:ln>
              </p:spPr>
            </p:cxnSp>
            <p:cxnSp>
              <p:nvCxnSpPr>
                <p:cNvPr id="1839" name="Google Shape;1839;p66"/>
                <p:cNvCxnSpPr/>
                <p:nvPr/>
              </p:nvCxnSpPr>
              <p:spPr>
                <a:xfrm flipH="1" rot="10800000">
                  <a:off x="1546" y="1781"/>
                  <a:ext cx="654" cy="250"/>
                </a:xfrm>
                <a:prstGeom prst="straightConnector1">
                  <a:avLst/>
                </a:prstGeom>
                <a:noFill/>
                <a:ln cap="flat" cmpd="sng" w="12700">
                  <a:solidFill>
                    <a:schemeClr val="dk2"/>
                  </a:solidFill>
                  <a:prstDash val="solid"/>
                  <a:round/>
                  <a:headEnd len="sm" w="sm" type="none"/>
                  <a:tailEnd len="sm" w="sm" type="none"/>
                </a:ln>
              </p:spPr>
            </p:cxnSp>
            <p:cxnSp>
              <p:nvCxnSpPr>
                <p:cNvPr id="1840" name="Google Shape;1840;p66"/>
                <p:cNvCxnSpPr/>
                <p:nvPr/>
              </p:nvCxnSpPr>
              <p:spPr>
                <a:xfrm flipH="1" rot="10800000">
                  <a:off x="2188" y="1791"/>
                  <a:ext cx="228" cy="216"/>
                </a:xfrm>
                <a:prstGeom prst="straightConnector1">
                  <a:avLst/>
                </a:prstGeom>
                <a:noFill/>
                <a:ln cap="flat" cmpd="sng" w="12700">
                  <a:solidFill>
                    <a:schemeClr val="dk2"/>
                  </a:solidFill>
                  <a:prstDash val="solid"/>
                  <a:round/>
                  <a:headEnd len="sm" w="sm" type="none"/>
                  <a:tailEnd len="sm" w="sm" type="none"/>
                </a:ln>
              </p:spPr>
            </p:cxnSp>
            <p:cxnSp>
              <p:nvCxnSpPr>
                <p:cNvPr id="1841" name="Google Shape;1841;p66"/>
                <p:cNvCxnSpPr/>
                <p:nvPr/>
              </p:nvCxnSpPr>
              <p:spPr>
                <a:xfrm rot="10800000">
                  <a:off x="2818" y="1798"/>
                  <a:ext cx="108" cy="203"/>
                </a:xfrm>
                <a:prstGeom prst="straightConnector1">
                  <a:avLst/>
                </a:prstGeom>
                <a:noFill/>
                <a:ln cap="flat" cmpd="sng" w="12700">
                  <a:solidFill>
                    <a:schemeClr val="dk2"/>
                  </a:solidFill>
                  <a:prstDash val="solid"/>
                  <a:round/>
                  <a:headEnd len="sm" w="sm" type="none"/>
                  <a:tailEnd len="sm" w="sm" type="none"/>
                </a:ln>
              </p:spPr>
            </p:cxnSp>
            <p:cxnSp>
              <p:nvCxnSpPr>
                <p:cNvPr id="1842" name="Google Shape;1842;p66"/>
                <p:cNvCxnSpPr/>
                <p:nvPr/>
              </p:nvCxnSpPr>
              <p:spPr>
                <a:xfrm rot="10800000">
                  <a:off x="3388" y="1784"/>
                  <a:ext cx="192" cy="192"/>
                </a:xfrm>
                <a:prstGeom prst="straightConnector1">
                  <a:avLst/>
                </a:prstGeom>
                <a:noFill/>
                <a:ln cap="flat" cmpd="sng" w="12700">
                  <a:solidFill>
                    <a:schemeClr val="dk2"/>
                  </a:solidFill>
                  <a:prstDash val="solid"/>
                  <a:round/>
                  <a:headEnd len="sm" w="sm" type="none"/>
                  <a:tailEnd len="sm" w="sm" type="none"/>
                </a:ln>
              </p:spPr>
            </p:cxnSp>
            <p:cxnSp>
              <p:nvCxnSpPr>
                <p:cNvPr id="1843" name="Google Shape;1843;p66"/>
                <p:cNvCxnSpPr/>
                <p:nvPr/>
              </p:nvCxnSpPr>
              <p:spPr>
                <a:xfrm rot="10800000">
                  <a:off x="3706" y="1743"/>
                  <a:ext cx="462" cy="120"/>
                </a:xfrm>
                <a:prstGeom prst="straightConnector1">
                  <a:avLst/>
                </a:prstGeom>
                <a:noFill/>
                <a:ln cap="flat" cmpd="sng" w="12700">
                  <a:solidFill>
                    <a:schemeClr val="dk2"/>
                  </a:solidFill>
                  <a:prstDash val="solid"/>
                  <a:round/>
                  <a:headEnd len="sm" w="sm" type="none"/>
                  <a:tailEnd len="sm" w="sm" type="none"/>
                </a:ln>
              </p:spPr>
            </p:cxnSp>
            <p:cxnSp>
              <p:nvCxnSpPr>
                <p:cNvPr id="1844" name="Google Shape;1844;p66"/>
                <p:cNvCxnSpPr/>
                <p:nvPr/>
              </p:nvCxnSpPr>
              <p:spPr>
                <a:xfrm flipH="1">
                  <a:off x="3694" y="1540"/>
                  <a:ext cx="648" cy="179"/>
                </a:xfrm>
                <a:prstGeom prst="straightConnector1">
                  <a:avLst/>
                </a:prstGeom>
                <a:noFill/>
                <a:ln cap="flat" cmpd="sng" w="12700">
                  <a:solidFill>
                    <a:schemeClr val="dk2"/>
                  </a:solidFill>
                  <a:prstDash val="solid"/>
                  <a:round/>
                  <a:headEnd len="sm" w="sm" type="none"/>
                  <a:tailEnd len="sm" w="sm" type="none"/>
                </a:ln>
              </p:spPr>
            </p:cxnSp>
            <p:cxnSp>
              <p:nvCxnSpPr>
                <p:cNvPr id="1845" name="Google Shape;1845;p66"/>
                <p:cNvCxnSpPr/>
                <p:nvPr/>
              </p:nvCxnSpPr>
              <p:spPr>
                <a:xfrm>
                  <a:off x="1500" y="1101"/>
                  <a:ext cx="582" cy="625"/>
                </a:xfrm>
                <a:prstGeom prst="straightConnector1">
                  <a:avLst/>
                </a:prstGeom>
                <a:noFill/>
                <a:ln cap="flat" cmpd="sng" w="12700">
                  <a:solidFill>
                    <a:schemeClr val="dk2"/>
                  </a:solidFill>
                  <a:prstDash val="solid"/>
                  <a:round/>
                  <a:headEnd len="sm" w="sm" type="none"/>
                  <a:tailEnd len="sm" w="sm" type="none"/>
                </a:ln>
              </p:spPr>
            </p:cxnSp>
          </p:grpSp>
        </p:grpSp>
      </p:grpSp>
      <p:grpSp>
        <p:nvGrpSpPr>
          <p:cNvPr id="1846" name="Google Shape;1846;p66"/>
          <p:cNvGrpSpPr/>
          <p:nvPr/>
        </p:nvGrpSpPr>
        <p:grpSpPr>
          <a:xfrm>
            <a:off x="7620000" y="457200"/>
            <a:ext cx="2978150" cy="1428750"/>
            <a:chOff x="2796" y="671"/>
            <a:chExt cx="2716" cy="1304"/>
          </a:xfrm>
        </p:grpSpPr>
        <p:grpSp>
          <p:nvGrpSpPr>
            <p:cNvPr id="1847" name="Google Shape;1847;p66"/>
            <p:cNvGrpSpPr/>
            <p:nvPr/>
          </p:nvGrpSpPr>
          <p:grpSpPr>
            <a:xfrm>
              <a:off x="3227" y="1844"/>
              <a:ext cx="513" cy="131"/>
              <a:chOff x="2201" y="2688"/>
              <a:chExt cx="1946" cy="577"/>
            </a:xfrm>
          </p:grpSpPr>
          <p:sp>
            <p:nvSpPr>
              <p:cNvPr id="1848" name="Google Shape;1848;p66"/>
              <p:cNvSpPr/>
              <p:nvPr/>
            </p:nvSpPr>
            <p:spPr>
              <a:xfrm>
                <a:off x="2934" y="302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49" name="Google Shape;1849;p66"/>
              <p:cNvSpPr/>
              <p:nvPr/>
            </p:nvSpPr>
            <p:spPr>
              <a:xfrm>
                <a:off x="3030" y="31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0" name="Google Shape;1850;p66"/>
              <p:cNvSpPr/>
              <p:nvPr/>
            </p:nvSpPr>
            <p:spPr>
              <a:xfrm>
                <a:off x="3329" y="28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1" name="Google Shape;1851;p66"/>
              <p:cNvSpPr/>
              <p:nvPr/>
            </p:nvSpPr>
            <p:spPr>
              <a:xfrm>
                <a:off x="3425" y="301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2" name="Google Shape;1852;p66"/>
              <p:cNvSpPr/>
              <p:nvPr/>
            </p:nvSpPr>
            <p:spPr>
              <a:xfrm>
                <a:off x="3570" y="2688"/>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3" name="Google Shape;1853;p66"/>
              <p:cNvSpPr/>
              <p:nvPr/>
            </p:nvSpPr>
            <p:spPr>
              <a:xfrm>
                <a:off x="3666" y="2884"/>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4" name="Google Shape;1854;p66"/>
              <p:cNvSpPr/>
              <p:nvPr/>
            </p:nvSpPr>
            <p:spPr>
              <a:xfrm>
                <a:off x="3026" y="278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5" name="Google Shape;1855;p66"/>
              <p:cNvSpPr/>
              <p:nvPr/>
            </p:nvSpPr>
            <p:spPr>
              <a:xfrm>
                <a:off x="2201" y="296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6" name="Google Shape;1856;p66"/>
              <p:cNvSpPr/>
              <p:nvPr/>
            </p:nvSpPr>
            <p:spPr>
              <a:xfrm>
                <a:off x="2297" y="30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7" name="Google Shape;1857;p66"/>
              <p:cNvSpPr/>
              <p:nvPr/>
            </p:nvSpPr>
            <p:spPr>
              <a:xfrm>
                <a:off x="2596" y="27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8" name="Google Shape;1858;p66"/>
              <p:cNvSpPr/>
              <p:nvPr/>
            </p:nvSpPr>
            <p:spPr>
              <a:xfrm>
                <a:off x="2692" y="295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59" name="Google Shape;1859;p66"/>
              <p:cNvSpPr/>
              <p:nvPr/>
            </p:nvSpPr>
            <p:spPr>
              <a:xfrm>
                <a:off x="3870" y="2941"/>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0" name="Google Shape;1860;p66"/>
              <p:cNvSpPr/>
              <p:nvPr/>
            </p:nvSpPr>
            <p:spPr>
              <a:xfrm>
                <a:off x="3966" y="3037"/>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861" name="Google Shape;1861;p66"/>
            <p:cNvGrpSpPr/>
            <p:nvPr/>
          </p:nvGrpSpPr>
          <p:grpSpPr>
            <a:xfrm>
              <a:off x="3899" y="1843"/>
              <a:ext cx="513" cy="131"/>
              <a:chOff x="2201" y="2688"/>
              <a:chExt cx="1946" cy="577"/>
            </a:xfrm>
          </p:grpSpPr>
          <p:sp>
            <p:nvSpPr>
              <p:cNvPr id="1862" name="Google Shape;1862;p66"/>
              <p:cNvSpPr/>
              <p:nvPr/>
            </p:nvSpPr>
            <p:spPr>
              <a:xfrm>
                <a:off x="2934" y="3023"/>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3" name="Google Shape;1863;p66"/>
              <p:cNvSpPr/>
              <p:nvPr/>
            </p:nvSpPr>
            <p:spPr>
              <a:xfrm>
                <a:off x="3030" y="311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4" name="Google Shape;1864;p66"/>
              <p:cNvSpPr/>
              <p:nvPr/>
            </p:nvSpPr>
            <p:spPr>
              <a:xfrm>
                <a:off x="3329" y="281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5" name="Google Shape;1865;p66"/>
              <p:cNvSpPr/>
              <p:nvPr/>
            </p:nvSpPr>
            <p:spPr>
              <a:xfrm>
                <a:off x="3425" y="3015"/>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6" name="Google Shape;1866;p66"/>
              <p:cNvSpPr/>
              <p:nvPr/>
            </p:nvSpPr>
            <p:spPr>
              <a:xfrm>
                <a:off x="3570" y="2688"/>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7" name="Google Shape;1867;p66"/>
              <p:cNvSpPr/>
              <p:nvPr/>
            </p:nvSpPr>
            <p:spPr>
              <a:xfrm>
                <a:off x="3666" y="2884"/>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8" name="Google Shape;1868;p66"/>
              <p:cNvSpPr/>
              <p:nvPr/>
            </p:nvSpPr>
            <p:spPr>
              <a:xfrm>
                <a:off x="3026" y="278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69" name="Google Shape;1869;p66"/>
              <p:cNvSpPr/>
              <p:nvPr/>
            </p:nvSpPr>
            <p:spPr>
              <a:xfrm>
                <a:off x="2201" y="2963"/>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0" name="Google Shape;1870;p66"/>
              <p:cNvSpPr/>
              <p:nvPr/>
            </p:nvSpPr>
            <p:spPr>
              <a:xfrm>
                <a:off x="2297" y="305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1" name="Google Shape;1871;p66"/>
              <p:cNvSpPr/>
              <p:nvPr/>
            </p:nvSpPr>
            <p:spPr>
              <a:xfrm>
                <a:off x="2596" y="2759"/>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2" name="Google Shape;1872;p66"/>
              <p:cNvSpPr/>
              <p:nvPr/>
            </p:nvSpPr>
            <p:spPr>
              <a:xfrm>
                <a:off x="2692" y="2955"/>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3" name="Google Shape;1873;p66"/>
              <p:cNvSpPr/>
              <p:nvPr/>
            </p:nvSpPr>
            <p:spPr>
              <a:xfrm>
                <a:off x="3870" y="2941"/>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4" name="Google Shape;1874;p66"/>
              <p:cNvSpPr/>
              <p:nvPr/>
            </p:nvSpPr>
            <p:spPr>
              <a:xfrm>
                <a:off x="3966" y="3037"/>
                <a:ext cx="181" cy="146"/>
              </a:xfrm>
              <a:prstGeom prst="parallelogram">
                <a:avLst>
                  <a:gd fmla="val 3099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875" name="Google Shape;1875;p66"/>
            <p:cNvGrpSpPr/>
            <p:nvPr/>
          </p:nvGrpSpPr>
          <p:grpSpPr>
            <a:xfrm>
              <a:off x="4503" y="1773"/>
              <a:ext cx="513" cy="132"/>
              <a:chOff x="2201" y="2688"/>
              <a:chExt cx="1946" cy="577"/>
            </a:xfrm>
          </p:grpSpPr>
          <p:sp>
            <p:nvSpPr>
              <p:cNvPr id="1876" name="Google Shape;1876;p66"/>
              <p:cNvSpPr/>
              <p:nvPr/>
            </p:nvSpPr>
            <p:spPr>
              <a:xfrm>
                <a:off x="2934" y="3023"/>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7" name="Google Shape;1877;p66"/>
              <p:cNvSpPr/>
              <p:nvPr/>
            </p:nvSpPr>
            <p:spPr>
              <a:xfrm>
                <a:off x="3030" y="311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8" name="Google Shape;1878;p66"/>
              <p:cNvSpPr/>
              <p:nvPr/>
            </p:nvSpPr>
            <p:spPr>
              <a:xfrm>
                <a:off x="3329" y="281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79" name="Google Shape;1879;p66"/>
              <p:cNvSpPr/>
              <p:nvPr/>
            </p:nvSpPr>
            <p:spPr>
              <a:xfrm>
                <a:off x="3425" y="3015"/>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0" name="Google Shape;1880;p66"/>
              <p:cNvSpPr/>
              <p:nvPr/>
            </p:nvSpPr>
            <p:spPr>
              <a:xfrm>
                <a:off x="3570" y="2688"/>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1" name="Google Shape;1881;p66"/>
              <p:cNvSpPr/>
              <p:nvPr/>
            </p:nvSpPr>
            <p:spPr>
              <a:xfrm>
                <a:off x="3666" y="2884"/>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2" name="Google Shape;1882;p66"/>
              <p:cNvSpPr/>
              <p:nvPr/>
            </p:nvSpPr>
            <p:spPr>
              <a:xfrm>
                <a:off x="3026" y="278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3" name="Google Shape;1883;p66"/>
              <p:cNvSpPr/>
              <p:nvPr/>
            </p:nvSpPr>
            <p:spPr>
              <a:xfrm>
                <a:off x="2201" y="2963"/>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4" name="Google Shape;1884;p66"/>
              <p:cNvSpPr/>
              <p:nvPr/>
            </p:nvSpPr>
            <p:spPr>
              <a:xfrm>
                <a:off x="2297" y="305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5" name="Google Shape;1885;p66"/>
              <p:cNvSpPr/>
              <p:nvPr/>
            </p:nvSpPr>
            <p:spPr>
              <a:xfrm>
                <a:off x="2596" y="2759"/>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6" name="Google Shape;1886;p66"/>
              <p:cNvSpPr/>
              <p:nvPr/>
            </p:nvSpPr>
            <p:spPr>
              <a:xfrm>
                <a:off x="2692" y="2955"/>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7" name="Google Shape;1887;p66"/>
              <p:cNvSpPr/>
              <p:nvPr/>
            </p:nvSpPr>
            <p:spPr>
              <a:xfrm>
                <a:off x="3870" y="2941"/>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88" name="Google Shape;1888;p66"/>
              <p:cNvSpPr/>
              <p:nvPr/>
            </p:nvSpPr>
            <p:spPr>
              <a:xfrm>
                <a:off x="3966" y="3037"/>
                <a:ext cx="181" cy="146"/>
              </a:xfrm>
              <a:prstGeom prst="parallelogram">
                <a:avLst>
                  <a:gd fmla="val 30993" name="adj"/>
                </a:avLst>
              </a:prstGeom>
              <a:solidFill>
                <a:schemeClr val="hlink"/>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cxnSp>
          <p:nvCxnSpPr>
            <p:cNvPr id="1889" name="Google Shape;1889;p66"/>
            <p:cNvCxnSpPr/>
            <p:nvPr/>
          </p:nvCxnSpPr>
          <p:spPr>
            <a:xfrm flipH="1">
              <a:off x="3290" y="1425"/>
              <a:ext cx="831" cy="424"/>
            </a:xfrm>
            <a:prstGeom prst="straightConnector1">
              <a:avLst/>
            </a:prstGeom>
            <a:noFill/>
            <a:ln cap="flat" cmpd="sng" w="12700">
              <a:solidFill>
                <a:schemeClr val="dk1"/>
              </a:solidFill>
              <a:prstDash val="dot"/>
              <a:round/>
              <a:headEnd len="sm" w="sm" type="none"/>
              <a:tailEnd len="sm" w="sm" type="none"/>
            </a:ln>
          </p:spPr>
        </p:cxnSp>
        <p:cxnSp>
          <p:nvCxnSpPr>
            <p:cNvPr id="1890" name="Google Shape;1890;p66"/>
            <p:cNvCxnSpPr/>
            <p:nvPr/>
          </p:nvCxnSpPr>
          <p:spPr>
            <a:xfrm flipH="1">
              <a:off x="3659" y="1431"/>
              <a:ext cx="460" cy="405"/>
            </a:xfrm>
            <a:prstGeom prst="straightConnector1">
              <a:avLst/>
            </a:prstGeom>
            <a:noFill/>
            <a:ln cap="flat" cmpd="sng" w="12700">
              <a:solidFill>
                <a:schemeClr val="dk1"/>
              </a:solidFill>
              <a:prstDash val="dot"/>
              <a:round/>
              <a:headEnd len="sm" w="sm" type="none"/>
              <a:tailEnd len="sm" w="sm" type="none"/>
            </a:ln>
          </p:spPr>
        </p:cxnSp>
        <p:cxnSp>
          <p:nvCxnSpPr>
            <p:cNvPr id="1891" name="Google Shape;1891;p66"/>
            <p:cNvCxnSpPr/>
            <p:nvPr/>
          </p:nvCxnSpPr>
          <p:spPr>
            <a:xfrm flipH="1">
              <a:off x="3921" y="1545"/>
              <a:ext cx="277" cy="326"/>
            </a:xfrm>
            <a:prstGeom prst="straightConnector1">
              <a:avLst/>
            </a:prstGeom>
            <a:noFill/>
            <a:ln cap="flat" cmpd="sng" w="12700">
              <a:solidFill>
                <a:schemeClr val="dk1"/>
              </a:solidFill>
              <a:prstDash val="dot"/>
              <a:round/>
              <a:headEnd len="sm" w="sm" type="none"/>
              <a:tailEnd len="sm" w="sm" type="none"/>
            </a:ln>
          </p:spPr>
        </p:cxnSp>
        <p:cxnSp>
          <p:nvCxnSpPr>
            <p:cNvPr id="1892" name="Google Shape;1892;p66"/>
            <p:cNvCxnSpPr/>
            <p:nvPr/>
          </p:nvCxnSpPr>
          <p:spPr>
            <a:xfrm>
              <a:off x="4195" y="1551"/>
              <a:ext cx="147" cy="315"/>
            </a:xfrm>
            <a:prstGeom prst="straightConnector1">
              <a:avLst/>
            </a:prstGeom>
            <a:noFill/>
            <a:ln cap="flat" cmpd="sng" w="12700">
              <a:solidFill>
                <a:schemeClr val="dk1"/>
              </a:solidFill>
              <a:prstDash val="dot"/>
              <a:round/>
              <a:headEnd len="sm" w="sm" type="none"/>
              <a:tailEnd len="sm" w="sm" type="none"/>
            </a:ln>
          </p:spPr>
        </p:cxnSp>
        <p:grpSp>
          <p:nvGrpSpPr>
            <p:cNvPr id="1893" name="Google Shape;1893;p66"/>
            <p:cNvGrpSpPr/>
            <p:nvPr/>
          </p:nvGrpSpPr>
          <p:grpSpPr>
            <a:xfrm>
              <a:off x="2796" y="1732"/>
              <a:ext cx="513" cy="132"/>
              <a:chOff x="2201" y="2688"/>
              <a:chExt cx="1946" cy="577"/>
            </a:xfrm>
          </p:grpSpPr>
          <p:sp>
            <p:nvSpPr>
              <p:cNvPr id="1894" name="Google Shape;1894;p66"/>
              <p:cNvSpPr/>
              <p:nvPr/>
            </p:nvSpPr>
            <p:spPr>
              <a:xfrm>
                <a:off x="2934" y="302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95" name="Google Shape;1895;p66"/>
              <p:cNvSpPr/>
              <p:nvPr/>
            </p:nvSpPr>
            <p:spPr>
              <a:xfrm>
                <a:off x="3030" y="31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96" name="Google Shape;1896;p66"/>
              <p:cNvSpPr/>
              <p:nvPr/>
            </p:nvSpPr>
            <p:spPr>
              <a:xfrm>
                <a:off x="3329" y="281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97" name="Google Shape;1897;p66"/>
              <p:cNvSpPr/>
              <p:nvPr/>
            </p:nvSpPr>
            <p:spPr>
              <a:xfrm>
                <a:off x="3425" y="301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98" name="Google Shape;1898;p66"/>
              <p:cNvSpPr/>
              <p:nvPr/>
            </p:nvSpPr>
            <p:spPr>
              <a:xfrm>
                <a:off x="3570" y="2688"/>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899" name="Google Shape;1899;p66"/>
              <p:cNvSpPr/>
              <p:nvPr/>
            </p:nvSpPr>
            <p:spPr>
              <a:xfrm>
                <a:off x="3666" y="2884"/>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0" name="Google Shape;1900;p66"/>
              <p:cNvSpPr/>
              <p:nvPr/>
            </p:nvSpPr>
            <p:spPr>
              <a:xfrm>
                <a:off x="3026" y="278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1" name="Google Shape;1901;p66"/>
              <p:cNvSpPr/>
              <p:nvPr/>
            </p:nvSpPr>
            <p:spPr>
              <a:xfrm>
                <a:off x="2201" y="2963"/>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2" name="Google Shape;1902;p66"/>
              <p:cNvSpPr/>
              <p:nvPr/>
            </p:nvSpPr>
            <p:spPr>
              <a:xfrm>
                <a:off x="2297" y="30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3" name="Google Shape;1903;p66"/>
              <p:cNvSpPr/>
              <p:nvPr/>
            </p:nvSpPr>
            <p:spPr>
              <a:xfrm>
                <a:off x="2596" y="2759"/>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4" name="Google Shape;1904;p66"/>
              <p:cNvSpPr/>
              <p:nvPr/>
            </p:nvSpPr>
            <p:spPr>
              <a:xfrm>
                <a:off x="2692" y="2955"/>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5" name="Google Shape;1905;p66"/>
              <p:cNvSpPr/>
              <p:nvPr/>
            </p:nvSpPr>
            <p:spPr>
              <a:xfrm>
                <a:off x="3870" y="2941"/>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06" name="Google Shape;1906;p66"/>
              <p:cNvSpPr/>
              <p:nvPr/>
            </p:nvSpPr>
            <p:spPr>
              <a:xfrm>
                <a:off x="3966" y="3037"/>
                <a:ext cx="181" cy="146"/>
              </a:xfrm>
              <a:prstGeom prst="parallelogram">
                <a:avLst>
                  <a:gd fmla="val 30993" name="adj"/>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cxnSp>
          <p:nvCxnSpPr>
            <p:cNvPr id="1907" name="Google Shape;1907;p66"/>
            <p:cNvCxnSpPr/>
            <p:nvPr/>
          </p:nvCxnSpPr>
          <p:spPr>
            <a:xfrm flipH="1">
              <a:off x="2896" y="1427"/>
              <a:ext cx="543" cy="366"/>
            </a:xfrm>
            <a:prstGeom prst="straightConnector1">
              <a:avLst/>
            </a:prstGeom>
            <a:noFill/>
            <a:ln cap="flat" cmpd="sng" w="12700">
              <a:solidFill>
                <a:schemeClr val="dk1"/>
              </a:solidFill>
              <a:prstDash val="dot"/>
              <a:round/>
              <a:headEnd len="sm" w="sm" type="none"/>
              <a:tailEnd len="sm" w="sm" type="none"/>
            </a:ln>
          </p:spPr>
        </p:cxnSp>
        <p:grpSp>
          <p:nvGrpSpPr>
            <p:cNvPr id="1908" name="Google Shape;1908;p66"/>
            <p:cNvGrpSpPr/>
            <p:nvPr/>
          </p:nvGrpSpPr>
          <p:grpSpPr>
            <a:xfrm>
              <a:off x="4878" y="1324"/>
              <a:ext cx="184" cy="73"/>
              <a:chOff x="1024" y="3264"/>
              <a:chExt cx="320" cy="296"/>
            </a:xfrm>
          </p:grpSpPr>
          <p:sp>
            <p:nvSpPr>
              <p:cNvPr id="1909" name="Google Shape;1909;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10" name="Google Shape;1910;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11" name="Google Shape;1911;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12" name="Google Shape;1912;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13" name="Google Shape;1913;p66"/>
            <p:cNvGrpSpPr/>
            <p:nvPr/>
          </p:nvGrpSpPr>
          <p:grpSpPr>
            <a:xfrm>
              <a:off x="3658" y="909"/>
              <a:ext cx="990" cy="315"/>
              <a:chOff x="1832" y="1576"/>
              <a:chExt cx="1720" cy="1272"/>
            </a:xfrm>
          </p:grpSpPr>
          <p:grpSp>
            <p:nvGrpSpPr>
              <p:cNvPr id="1914" name="Google Shape;1914;p66"/>
              <p:cNvGrpSpPr/>
              <p:nvPr/>
            </p:nvGrpSpPr>
            <p:grpSpPr>
              <a:xfrm>
                <a:off x="1832" y="1992"/>
                <a:ext cx="888" cy="648"/>
                <a:chOff x="1752" y="2224"/>
                <a:chExt cx="888" cy="648"/>
              </a:xfrm>
            </p:grpSpPr>
            <p:grpSp>
              <p:nvGrpSpPr>
                <p:cNvPr id="1915" name="Google Shape;1915;p66"/>
                <p:cNvGrpSpPr/>
                <p:nvPr/>
              </p:nvGrpSpPr>
              <p:grpSpPr>
                <a:xfrm>
                  <a:off x="1752" y="2224"/>
                  <a:ext cx="496" cy="528"/>
                  <a:chOff x="2016" y="2000"/>
                  <a:chExt cx="496" cy="528"/>
                </a:xfrm>
              </p:grpSpPr>
              <p:sp>
                <p:nvSpPr>
                  <p:cNvPr id="1916" name="Google Shape;1916;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17" name="Google Shape;1917;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18" name="Google Shape;1918;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19" name="Google Shape;1919;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0" name="Google Shape;1920;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1" name="Google Shape;1921;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2" name="Google Shape;1922;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3" name="Google Shape;1923;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24" name="Google Shape;1924;p66"/>
                <p:cNvGrpSpPr/>
                <p:nvPr/>
              </p:nvGrpSpPr>
              <p:grpSpPr>
                <a:xfrm>
                  <a:off x="1896" y="2256"/>
                  <a:ext cx="496" cy="528"/>
                  <a:chOff x="2016" y="2000"/>
                  <a:chExt cx="496" cy="528"/>
                </a:xfrm>
              </p:grpSpPr>
              <p:sp>
                <p:nvSpPr>
                  <p:cNvPr id="1925" name="Google Shape;1925;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6" name="Google Shape;1926;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7" name="Google Shape;1927;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8" name="Google Shape;1928;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29" name="Google Shape;1929;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0" name="Google Shape;1930;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1" name="Google Shape;1931;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2" name="Google Shape;1932;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33" name="Google Shape;1933;p66"/>
                <p:cNvGrpSpPr/>
                <p:nvPr/>
              </p:nvGrpSpPr>
              <p:grpSpPr>
                <a:xfrm>
                  <a:off x="2000" y="2312"/>
                  <a:ext cx="496" cy="528"/>
                  <a:chOff x="2016" y="2000"/>
                  <a:chExt cx="496" cy="528"/>
                </a:xfrm>
              </p:grpSpPr>
              <p:sp>
                <p:nvSpPr>
                  <p:cNvPr id="1934" name="Google Shape;1934;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5" name="Google Shape;1935;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6" name="Google Shape;1936;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7" name="Google Shape;1937;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8" name="Google Shape;1938;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39" name="Google Shape;1939;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0" name="Google Shape;1940;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1" name="Google Shape;1941;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42" name="Google Shape;1942;p66"/>
                <p:cNvGrpSpPr/>
                <p:nvPr/>
              </p:nvGrpSpPr>
              <p:grpSpPr>
                <a:xfrm>
                  <a:off x="2144" y="2344"/>
                  <a:ext cx="496" cy="528"/>
                  <a:chOff x="2016" y="2000"/>
                  <a:chExt cx="496" cy="528"/>
                </a:xfrm>
              </p:grpSpPr>
              <p:sp>
                <p:nvSpPr>
                  <p:cNvPr id="1943" name="Google Shape;1943;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4" name="Google Shape;1944;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5" name="Google Shape;1945;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6" name="Google Shape;1946;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7" name="Google Shape;1947;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8" name="Google Shape;1948;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49" name="Google Shape;1949;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0" name="Google Shape;1950;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nvGrpSpPr>
              <p:cNvPr id="1951" name="Google Shape;1951;p66"/>
              <p:cNvGrpSpPr/>
              <p:nvPr/>
            </p:nvGrpSpPr>
            <p:grpSpPr>
              <a:xfrm>
                <a:off x="2208" y="1576"/>
                <a:ext cx="888" cy="648"/>
                <a:chOff x="1800" y="1552"/>
                <a:chExt cx="888" cy="648"/>
              </a:xfrm>
            </p:grpSpPr>
            <p:grpSp>
              <p:nvGrpSpPr>
                <p:cNvPr id="1952" name="Google Shape;1952;p66"/>
                <p:cNvGrpSpPr/>
                <p:nvPr/>
              </p:nvGrpSpPr>
              <p:grpSpPr>
                <a:xfrm>
                  <a:off x="1800" y="1552"/>
                  <a:ext cx="496" cy="528"/>
                  <a:chOff x="2016" y="2000"/>
                  <a:chExt cx="496" cy="528"/>
                </a:xfrm>
              </p:grpSpPr>
              <p:sp>
                <p:nvSpPr>
                  <p:cNvPr id="1953" name="Google Shape;1953;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4" name="Google Shape;1954;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5" name="Google Shape;1955;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6" name="Google Shape;1956;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7" name="Google Shape;1957;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8" name="Google Shape;1958;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59" name="Google Shape;1959;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0" name="Google Shape;1960;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61" name="Google Shape;1961;p66"/>
                <p:cNvGrpSpPr/>
                <p:nvPr/>
              </p:nvGrpSpPr>
              <p:grpSpPr>
                <a:xfrm>
                  <a:off x="1944" y="1584"/>
                  <a:ext cx="496" cy="528"/>
                  <a:chOff x="2016" y="2000"/>
                  <a:chExt cx="496" cy="528"/>
                </a:xfrm>
              </p:grpSpPr>
              <p:sp>
                <p:nvSpPr>
                  <p:cNvPr id="1962" name="Google Shape;1962;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3" name="Google Shape;1963;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4" name="Google Shape;1964;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5" name="Google Shape;1965;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6" name="Google Shape;1966;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7" name="Google Shape;1967;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8" name="Google Shape;1968;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69" name="Google Shape;1969;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70" name="Google Shape;1970;p66"/>
                <p:cNvGrpSpPr/>
                <p:nvPr/>
              </p:nvGrpSpPr>
              <p:grpSpPr>
                <a:xfrm>
                  <a:off x="2048" y="1640"/>
                  <a:ext cx="496" cy="528"/>
                  <a:chOff x="2016" y="2000"/>
                  <a:chExt cx="496" cy="528"/>
                </a:xfrm>
              </p:grpSpPr>
              <p:sp>
                <p:nvSpPr>
                  <p:cNvPr id="1971" name="Google Shape;1971;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2" name="Google Shape;1972;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3" name="Google Shape;1973;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4" name="Google Shape;1974;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5" name="Google Shape;1975;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6" name="Google Shape;1976;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7" name="Google Shape;1977;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78" name="Google Shape;1978;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79" name="Google Shape;1979;p66"/>
                <p:cNvGrpSpPr/>
                <p:nvPr/>
              </p:nvGrpSpPr>
              <p:grpSpPr>
                <a:xfrm>
                  <a:off x="2192" y="1672"/>
                  <a:ext cx="496" cy="528"/>
                  <a:chOff x="2016" y="2000"/>
                  <a:chExt cx="496" cy="528"/>
                </a:xfrm>
              </p:grpSpPr>
              <p:sp>
                <p:nvSpPr>
                  <p:cNvPr id="1980" name="Google Shape;1980;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1" name="Google Shape;1981;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2" name="Google Shape;1982;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3" name="Google Shape;1983;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4" name="Google Shape;1984;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5" name="Google Shape;1985;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6" name="Google Shape;1986;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87" name="Google Shape;1987;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nvGrpSpPr>
              <p:cNvPr id="1988" name="Google Shape;1988;p66"/>
              <p:cNvGrpSpPr/>
              <p:nvPr/>
            </p:nvGrpSpPr>
            <p:grpSpPr>
              <a:xfrm>
                <a:off x="2288" y="2200"/>
                <a:ext cx="888" cy="648"/>
                <a:chOff x="2560" y="2264"/>
                <a:chExt cx="888" cy="648"/>
              </a:xfrm>
            </p:grpSpPr>
            <p:grpSp>
              <p:nvGrpSpPr>
                <p:cNvPr id="1989" name="Google Shape;1989;p66"/>
                <p:cNvGrpSpPr/>
                <p:nvPr/>
              </p:nvGrpSpPr>
              <p:grpSpPr>
                <a:xfrm>
                  <a:off x="2560" y="2264"/>
                  <a:ext cx="496" cy="528"/>
                  <a:chOff x="2016" y="2000"/>
                  <a:chExt cx="496" cy="528"/>
                </a:xfrm>
              </p:grpSpPr>
              <p:sp>
                <p:nvSpPr>
                  <p:cNvPr id="1990" name="Google Shape;1990;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1" name="Google Shape;1991;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2" name="Google Shape;1992;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3" name="Google Shape;1993;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4" name="Google Shape;1994;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5" name="Google Shape;1995;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6" name="Google Shape;1996;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1997" name="Google Shape;1997;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1998" name="Google Shape;1998;p66"/>
                <p:cNvGrpSpPr/>
                <p:nvPr/>
              </p:nvGrpSpPr>
              <p:grpSpPr>
                <a:xfrm>
                  <a:off x="2704" y="2296"/>
                  <a:ext cx="496" cy="528"/>
                  <a:chOff x="2016" y="2000"/>
                  <a:chExt cx="496" cy="528"/>
                </a:xfrm>
              </p:grpSpPr>
              <p:sp>
                <p:nvSpPr>
                  <p:cNvPr id="1999" name="Google Shape;1999;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0" name="Google Shape;2000;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1" name="Google Shape;2001;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2" name="Google Shape;2002;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3" name="Google Shape;2003;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4" name="Google Shape;2004;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5" name="Google Shape;2005;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6" name="Google Shape;2006;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07" name="Google Shape;2007;p66"/>
                <p:cNvGrpSpPr/>
                <p:nvPr/>
              </p:nvGrpSpPr>
              <p:grpSpPr>
                <a:xfrm>
                  <a:off x="2808" y="2352"/>
                  <a:ext cx="496" cy="528"/>
                  <a:chOff x="2016" y="2000"/>
                  <a:chExt cx="496" cy="528"/>
                </a:xfrm>
              </p:grpSpPr>
              <p:sp>
                <p:nvSpPr>
                  <p:cNvPr id="2008" name="Google Shape;2008;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09" name="Google Shape;2009;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0" name="Google Shape;2010;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1" name="Google Shape;2011;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2" name="Google Shape;2012;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3" name="Google Shape;2013;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4" name="Google Shape;2014;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5" name="Google Shape;2015;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16" name="Google Shape;2016;p66"/>
                <p:cNvGrpSpPr/>
                <p:nvPr/>
              </p:nvGrpSpPr>
              <p:grpSpPr>
                <a:xfrm>
                  <a:off x="2952" y="2384"/>
                  <a:ext cx="496" cy="528"/>
                  <a:chOff x="2016" y="2000"/>
                  <a:chExt cx="496" cy="528"/>
                </a:xfrm>
              </p:grpSpPr>
              <p:sp>
                <p:nvSpPr>
                  <p:cNvPr id="2017" name="Google Shape;2017;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8" name="Google Shape;2018;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19" name="Google Shape;2019;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0" name="Google Shape;2020;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1" name="Google Shape;2021;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2" name="Google Shape;2022;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3" name="Google Shape;2023;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4" name="Google Shape;2024;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nvGrpSpPr>
              <p:cNvPr id="2025" name="Google Shape;2025;p66"/>
              <p:cNvGrpSpPr/>
              <p:nvPr/>
            </p:nvGrpSpPr>
            <p:grpSpPr>
              <a:xfrm>
                <a:off x="2664" y="1736"/>
                <a:ext cx="888" cy="648"/>
                <a:chOff x="2608" y="1592"/>
                <a:chExt cx="888" cy="648"/>
              </a:xfrm>
            </p:grpSpPr>
            <p:grpSp>
              <p:nvGrpSpPr>
                <p:cNvPr id="2026" name="Google Shape;2026;p66"/>
                <p:cNvGrpSpPr/>
                <p:nvPr/>
              </p:nvGrpSpPr>
              <p:grpSpPr>
                <a:xfrm>
                  <a:off x="2608" y="1592"/>
                  <a:ext cx="496" cy="528"/>
                  <a:chOff x="2016" y="2000"/>
                  <a:chExt cx="496" cy="528"/>
                </a:xfrm>
              </p:grpSpPr>
              <p:sp>
                <p:nvSpPr>
                  <p:cNvPr id="2027" name="Google Shape;2027;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8" name="Google Shape;2028;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29" name="Google Shape;2029;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0" name="Google Shape;2030;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1" name="Google Shape;2031;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2" name="Google Shape;2032;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3" name="Google Shape;2033;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4" name="Google Shape;2034;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35" name="Google Shape;2035;p66"/>
                <p:cNvGrpSpPr/>
                <p:nvPr/>
              </p:nvGrpSpPr>
              <p:grpSpPr>
                <a:xfrm>
                  <a:off x="2752" y="1624"/>
                  <a:ext cx="496" cy="528"/>
                  <a:chOff x="2016" y="2000"/>
                  <a:chExt cx="496" cy="528"/>
                </a:xfrm>
              </p:grpSpPr>
              <p:sp>
                <p:nvSpPr>
                  <p:cNvPr id="2036" name="Google Shape;2036;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7" name="Google Shape;2037;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8" name="Google Shape;2038;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39" name="Google Shape;2039;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0" name="Google Shape;2040;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1" name="Google Shape;2041;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2" name="Google Shape;2042;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3" name="Google Shape;2043;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44" name="Google Shape;2044;p66"/>
                <p:cNvGrpSpPr/>
                <p:nvPr/>
              </p:nvGrpSpPr>
              <p:grpSpPr>
                <a:xfrm>
                  <a:off x="2840" y="1664"/>
                  <a:ext cx="496" cy="528"/>
                  <a:chOff x="2016" y="2000"/>
                  <a:chExt cx="496" cy="528"/>
                </a:xfrm>
              </p:grpSpPr>
              <p:sp>
                <p:nvSpPr>
                  <p:cNvPr id="2045" name="Google Shape;2045;p66"/>
                  <p:cNvSpPr/>
                  <p:nvPr/>
                </p:nvSpPr>
                <p:spPr>
                  <a:xfrm>
                    <a:off x="2016" y="236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6" name="Google Shape;2046;p66"/>
                  <p:cNvSpPr/>
                  <p:nvPr/>
                </p:nvSpPr>
                <p:spPr>
                  <a:xfrm>
                    <a:off x="2064" y="2312"/>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7" name="Google Shape;2047;p66"/>
                  <p:cNvSpPr/>
                  <p:nvPr/>
                </p:nvSpPr>
                <p:spPr>
                  <a:xfrm>
                    <a:off x="2112" y="226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8" name="Google Shape;2048;p66"/>
                  <p:cNvSpPr/>
                  <p:nvPr/>
                </p:nvSpPr>
                <p:spPr>
                  <a:xfrm>
                    <a:off x="2160" y="2208"/>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49" name="Google Shape;2049;p66"/>
                  <p:cNvSpPr/>
                  <p:nvPr/>
                </p:nvSpPr>
                <p:spPr>
                  <a:xfrm>
                    <a:off x="2200" y="216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0" name="Google Shape;2050;p66"/>
                  <p:cNvSpPr/>
                  <p:nvPr/>
                </p:nvSpPr>
                <p:spPr>
                  <a:xfrm>
                    <a:off x="2248" y="2104"/>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1" name="Google Shape;2051;p66"/>
                  <p:cNvSpPr/>
                  <p:nvPr/>
                </p:nvSpPr>
                <p:spPr>
                  <a:xfrm>
                    <a:off x="2296" y="2056"/>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2" name="Google Shape;2052;p66"/>
                  <p:cNvSpPr/>
                  <p:nvPr/>
                </p:nvSpPr>
                <p:spPr>
                  <a:xfrm>
                    <a:off x="2344" y="2000"/>
                    <a:ext cx="168" cy="160"/>
                  </a:xfrm>
                  <a:prstGeom prst="rect">
                    <a:avLst/>
                  </a:prstGeom>
                  <a:solidFill>
                    <a:srgbClr val="114FF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53" name="Google Shape;2053;p66"/>
                <p:cNvGrpSpPr/>
                <p:nvPr/>
              </p:nvGrpSpPr>
              <p:grpSpPr>
                <a:xfrm>
                  <a:off x="3000" y="1712"/>
                  <a:ext cx="496" cy="528"/>
                  <a:chOff x="2016" y="2000"/>
                  <a:chExt cx="496" cy="528"/>
                </a:xfrm>
              </p:grpSpPr>
              <p:sp>
                <p:nvSpPr>
                  <p:cNvPr id="2054" name="Google Shape;2054;p66"/>
                  <p:cNvSpPr/>
                  <p:nvPr/>
                </p:nvSpPr>
                <p:spPr>
                  <a:xfrm>
                    <a:off x="2016" y="236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5" name="Google Shape;2055;p66"/>
                  <p:cNvSpPr/>
                  <p:nvPr/>
                </p:nvSpPr>
                <p:spPr>
                  <a:xfrm>
                    <a:off x="2064" y="2312"/>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6" name="Google Shape;2056;p66"/>
                  <p:cNvSpPr/>
                  <p:nvPr/>
                </p:nvSpPr>
                <p:spPr>
                  <a:xfrm>
                    <a:off x="2112" y="226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7" name="Google Shape;2057;p66"/>
                  <p:cNvSpPr/>
                  <p:nvPr/>
                </p:nvSpPr>
                <p:spPr>
                  <a:xfrm>
                    <a:off x="2160" y="2208"/>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8" name="Google Shape;2058;p66"/>
                  <p:cNvSpPr/>
                  <p:nvPr/>
                </p:nvSpPr>
                <p:spPr>
                  <a:xfrm>
                    <a:off x="2200" y="216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59" name="Google Shape;2059;p66"/>
                  <p:cNvSpPr/>
                  <p:nvPr/>
                </p:nvSpPr>
                <p:spPr>
                  <a:xfrm>
                    <a:off x="2248" y="2104"/>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60" name="Google Shape;2060;p66"/>
                  <p:cNvSpPr/>
                  <p:nvPr/>
                </p:nvSpPr>
                <p:spPr>
                  <a:xfrm>
                    <a:off x="2296" y="2056"/>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61" name="Google Shape;2061;p66"/>
                  <p:cNvSpPr/>
                  <p:nvPr/>
                </p:nvSpPr>
                <p:spPr>
                  <a:xfrm>
                    <a:off x="2344" y="2000"/>
                    <a:ext cx="168" cy="160"/>
                  </a:xfrm>
                  <a:prstGeom prst="rect">
                    <a:avLst/>
                  </a:prstGeom>
                  <a:solidFill>
                    <a:srgbClr val="FBBA03"/>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grpSp>
        <p:grpSp>
          <p:nvGrpSpPr>
            <p:cNvPr id="2062" name="Google Shape;2062;p66"/>
            <p:cNvGrpSpPr/>
            <p:nvPr/>
          </p:nvGrpSpPr>
          <p:grpSpPr>
            <a:xfrm>
              <a:off x="3703" y="1382"/>
              <a:ext cx="185" cy="74"/>
              <a:chOff x="1024" y="3264"/>
              <a:chExt cx="320" cy="296"/>
            </a:xfrm>
          </p:grpSpPr>
          <p:sp>
            <p:nvSpPr>
              <p:cNvPr id="2063" name="Google Shape;2063;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64" name="Google Shape;2064;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65" name="Google Shape;2065;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66" name="Google Shape;2066;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67" name="Google Shape;2067;p66"/>
            <p:cNvGrpSpPr/>
            <p:nvPr/>
          </p:nvGrpSpPr>
          <p:grpSpPr>
            <a:xfrm>
              <a:off x="4152" y="1376"/>
              <a:ext cx="184" cy="73"/>
              <a:chOff x="1024" y="3264"/>
              <a:chExt cx="320" cy="296"/>
            </a:xfrm>
          </p:grpSpPr>
          <p:sp>
            <p:nvSpPr>
              <p:cNvPr id="2068" name="Google Shape;2068;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69" name="Google Shape;2069;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70" name="Google Shape;2070;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71" name="Google Shape;2071;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72" name="Google Shape;2072;p66"/>
            <p:cNvGrpSpPr/>
            <p:nvPr/>
          </p:nvGrpSpPr>
          <p:grpSpPr>
            <a:xfrm>
              <a:off x="5005" y="1169"/>
              <a:ext cx="183" cy="73"/>
              <a:chOff x="1024" y="3264"/>
              <a:chExt cx="320" cy="296"/>
            </a:xfrm>
          </p:grpSpPr>
          <p:sp>
            <p:nvSpPr>
              <p:cNvPr id="2073" name="Google Shape;2073;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74" name="Google Shape;2074;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75" name="Google Shape;2075;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76" name="Google Shape;2076;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77" name="Google Shape;2077;p66"/>
            <p:cNvGrpSpPr/>
            <p:nvPr/>
          </p:nvGrpSpPr>
          <p:grpSpPr>
            <a:xfrm>
              <a:off x="4528" y="1367"/>
              <a:ext cx="184" cy="73"/>
              <a:chOff x="1024" y="3264"/>
              <a:chExt cx="320" cy="296"/>
            </a:xfrm>
          </p:grpSpPr>
          <p:sp>
            <p:nvSpPr>
              <p:cNvPr id="2078" name="Google Shape;2078;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79" name="Google Shape;2079;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80" name="Google Shape;2080;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81" name="Google Shape;2081;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82" name="Google Shape;2082;p66"/>
            <p:cNvGrpSpPr/>
            <p:nvPr/>
          </p:nvGrpSpPr>
          <p:grpSpPr>
            <a:xfrm>
              <a:off x="3176" y="1260"/>
              <a:ext cx="185" cy="73"/>
              <a:chOff x="1024" y="3264"/>
              <a:chExt cx="320" cy="296"/>
            </a:xfrm>
          </p:grpSpPr>
          <p:sp>
            <p:nvSpPr>
              <p:cNvPr id="2083" name="Google Shape;2083;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84" name="Google Shape;2084;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85" name="Google Shape;2085;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86" name="Google Shape;2086;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87" name="Google Shape;2087;p66"/>
            <p:cNvGrpSpPr/>
            <p:nvPr/>
          </p:nvGrpSpPr>
          <p:grpSpPr>
            <a:xfrm>
              <a:off x="3158" y="1191"/>
              <a:ext cx="184" cy="73"/>
              <a:chOff x="1024" y="3264"/>
              <a:chExt cx="320" cy="296"/>
            </a:xfrm>
          </p:grpSpPr>
          <p:sp>
            <p:nvSpPr>
              <p:cNvPr id="2088" name="Google Shape;2088;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89" name="Google Shape;2089;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90" name="Google Shape;2090;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91" name="Google Shape;2091;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92" name="Google Shape;2092;p66"/>
            <p:cNvGrpSpPr/>
            <p:nvPr/>
          </p:nvGrpSpPr>
          <p:grpSpPr>
            <a:xfrm>
              <a:off x="3323" y="1395"/>
              <a:ext cx="184" cy="73"/>
              <a:chOff x="1024" y="3264"/>
              <a:chExt cx="320" cy="296"/>
            </a:xfrm>
          </p:grpSpPr>
          <p:sp>
            <p:nvSpPr>
              <p:cNvPr id="2093" name="Google Shape;2093;p66"/>
              <p:cNvSpPr/>
              <p:nvPr/>
            </p:nvSpPr>
            <p:spPr>
              <a:xfrm>
                <a:off x="1024" y="337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94" name="Google Shape;2094;p66"/>
              <p:cNvSpPr/>
              <p:nvPr/>
            </p:nvSpPr>
            <p:spPr>
              <a:xfrm>
                <a:off x="1072" y="333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95" name="Google Shape;2095;p66"/>
              <p:cNvSpPr/>
              <p:nvPr/>
            </p:nvSpPr>
            <p:spPr>
              <a:xfrm>
                <a:off x="1112" y="3296"/>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96" name="Google Shape;2096;p66"/>
              <p:cNvSpPr/>
              <p:nvPr/>
            </p:nvSpPr>
            <p:spPr>
              <a:xfrm>
                <a:off x="1152" y="3264"/>
                <a:ext cx="192" cy="184"/>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097" name="Google Shape;2097;p66"/>
            <p:cNvGrpSpPr/>
            <p:nvPr/>
          </p:nvGrpSpPr>
          <p:grpSpPr>
            <a:xfrm>
              <a:off x="2799" y="1168"/>
              <a:ext cx="154" cy="61"/>
              <a:chOff x="428" y="2146"/>
              <a:chExt cx="268" cy="244"/>
            </a:xfrm>
          </p:grpSpPr>
          <p:sp>
            <p:nvSpPr>
              <p:cNvPr id="2098" name="Google Shape;2098;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099" name="Google Shape;2099;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0" name="Google Shape;2100;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1" name="Google Shape;2101;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2" name="Google Shape;2102;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3" name="Google Shape;2103;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4" name="Google Shape;2104;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5" name="Google Shape;2105;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6" name="Google Shape;2106;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107" name="Google Shape;2107;p66"/>
            <p:cNvGrpSpPr/>
            <p:nvPr/>
          </p:nvGrpSpPr>
          <p:grpSpPr>
            <a:xfrm>
              <a:off x="2801" y="1232"/>
              <a:ext cx="154" cy="61"/>
              <a:chOff x="428" y="2146"/>
              <a:chExt cx="268" cy="244"/>
            </a:xfrm>
          </p:grpSpPr>
          <p:sp>
            <p:nvSpPr>
              <p:cNvPr id="2108" name="Google Shape;2108;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09" name="Google Shape;2109;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0" name="Google Shape;2110;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1" name="Google Shape;2111;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2" name="Google Shape;2112;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3" name="Google Shape;2113;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4" name="Google Shape;2114;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5" name="Google Shape;2115;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16" name="Google Shape;2116;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117" name="Google Shape;2117;p66"/>
            <p:cNvSpPr/>
            <p:nvPr/>
          </p:nvSpPr>
          <p:spPr>
            <a:xfrm>
              <a:off x="3017" y="1167"/>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2118" name="Google Shape;2118;p66"/>
            <p:cNvSpPr/>
            <p:nvPr/>
          </p:nvSpPr>
          <p:spPr>
            <a:xfrm>
              <a:off x="3020" y="1229"/>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119" name="Google Shape;2119;p66"/>
            <p:cNvGrpSpPr/>
            <p:nvPr/>
          </p:nvGrpSpPr>
          <p:grpSpPr>
            <a:xfrm>
              <a:off x="2932" y="1390"/>
              <a:ext cx="154" cy="61"/>
              <a:chOff x="428" y="2146"/>
              <a:chExt cx="268" cy="244"/>
            </a:xfrm>
          </p:grpSpPr>
          <p:sp>
            <p:nvSpPr>
              <p:cNvPr id="2120" name="Google Shape;2120;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1" name="Google Shape;2121;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2" name="Google Shape;2122;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3" name="Google Shape;2123;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4" name="Google Shape;2124;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5" name="Google Shape;2125;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6" name="Google Shape;2126;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7" name="Google Shape;2127;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28" name="Google Shape;2128;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129" name="Google Shape;2129;p66"/>
            <p:cNvGrpSpPr/>
            <p:nvPr/>
          </p:nvGrpSpPr>
          <p:grpSpPr>
            <a:xfrm>
              <a:off x="2945" y="1465"/>
              <a:ext cx="155" cy="60"/>
              <a:chOff x="428" y="2146"/>
              <a:chExt cx="268" cy="244"/>
            </a:xfrm>
          </p:grpSpPr>
          <p:sp>
            <p:nvSpPr>
              <p:cNvPr id="2130" name="Google Shape;2130;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1" name="Google Shape;2131;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2" name="Google Shape;2132;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3" name="Google Shape;2133;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4" name="Google Shape;2134;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5" name="Google Shape;2135;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6" name="Google Shape;2136;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7" name="Google Shape;2137;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38" name="Google Shape;2138;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139" name="Google Shape;2139;p66"/>
            <p:cNvSpPr/>
            <p:nvPr/>
          </p:nvSpPr>
          <p:spPr>
            <a:xfrm>
              <a:off x="3127" y="1431"/>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140" name="Google Shape;2140;p66"/>
            <p:cNvGrpSpPr/>
            <p:nvPr/>
          </p:nvGrpSpPr>
          <p:grpSpPr>
            <a:xfrm>
              <a:off x="3466" y="1524"/>
              <a:ext cx="155" cy="60"/>
              <a:chOff x="428" y="2146"/>
              <a:chExt cx="268" cy="244"/>
            </a:xfrm>
          </p:grpSpPr>
          <p:sp>
            <p:nvSpPr>
              <p:cNvPr id="2141" name="Google Shape;2141;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2" name="Google Shape;2142;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3" name="Google Shape;2143;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4" name="Google Shape;2144;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5" name="Google Shape;2145;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6" name="Google Shape;2146;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7" name="Google Shape;2147;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8" name="Google Shape;2148;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49" name="Google Shape;2149;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150" name="Google Shape;2150;p66"/>
            <p:cNvSpPr/>
            <p:nvPr/>
          </p:nvSpPr>
          <p:spPr>
            <a:xfrm>
              <a:off x="3680" y="1471"/>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151" name="Google Shape;2151;p66"/>
            <p:cNvGrpSpPr/>
            <p:nvPr/>
          </p:nvGrpSpPr>
          <p:grpSpPr>
            <a:xfrm>
              <a:off x="4133" y="1520"/>
              <a:ext cx="153" cy="41"/>
              <a:chOff x="2378" y="3784"/>
              <a:chExt cx="268" cy="166"/>
            </a:xfrm>
          </p:grpSpPr>
          <p:sp>
            <p:nvSpPr>
              <p:cNvPr id="2152" name="Google Shape;2152;p66"/>
              <p:cNvSpPr/>
              <p:nvPr/>
            </p:nvSpPr>
            <p:spPr>
              <a:xfrm>
                <a:off x="2582" y="379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53" name="Google Shape;2153;p66"/>
              <p:cNvSpPr/>
              <p:nvPr/>
            </p:nvSpPr>
            <p:spPr>
              <a:xfrm>
                <a:off x="2486" y="378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54" name="Google Shape;2154;p66"/>
              <p:cNvSpPr/>
              <p:nvPr/>
            </p:nvSpPr>
            <p:spPr>
              <a:xfrm>
                <a:off x="2576" y="387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55" name="Google Shape;2155;p66"/>
              <p:cNvSpPr/>
              <p:nvPr/>
            </p:nvSpPr>
            <p:spPr>
              <a:xfrm>
                <a:off x="2480" y="386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56" name="Google Shape;2156;p66"/>
              <p:cNvSpPr/>
              <p:nvPr/>
            </p:nvSpPr>
            <p:spPr>
              <a:xfrm>
                <a:off x="2384" y="380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57" name="Google Shape;2157;p66"/>
              <p:cNvSpPr/>
              <p:nvPr/>
            </p:nvSpPr>
            <p:spPr>
              <a:xfrm>
                <a:off x="2378" y="388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158" name="Google Shape;2158;p66"/>
            <p:cNvSpPr/>
            <p:nvPr/>
          </p:nvSpPr>
          <p:spPr>
            <a:xfrm>
              <a:off x="4173" y="1470"/>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159" name="Google Shape;2159;p66"/>
            <p:cNvGrpSpPr/>
            <p:nvPr/>
          </p:nvGrpSpPr>
          <p:grpSpPr>
            <a:xfrm>
              <a:off x="4502" y="1510"/>
              <a:ext cx="154" cy="60"/>
              <a:chOff x="428" y="2146"/>
              <a:chExt cx="268" cy="244"/>
            </a:xfrm>
          </p:grpSpPr>
          <p:sp>
            <p:nvSpPr>
              <p:cNvPr id="2160" name="Google Shape;2160;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1" name="Google Shape;2161;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2" name="Google Shape;2162;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3" name="Google Shape;2163;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4" name="Google Shape;2164;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5" name="Google Shape;2165;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6" name="Google Shape;2166;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7" name="Google Shape;2167;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68" name="Google Shape;2168;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169" name="Google Shape;2169;p66"/>
            <p:cNvGrpSpPr/>
            <p:nvPr/>
          </p:nvGrpSpPr>
          <p:grpSpPr>
            <a:xfrm>
              <a:off x="4689" y="1540"/>
              <a:ext cx="155" cy="61"/>
              <a:chOff x="428" y="2146"/>
              <a:chExt cx="268" cy="244"/>
            </a:xfrm>
          </p:grpSpPr>
          <p:sp>
            <p:nvSpPr>
              <p:cNvPr id="2170" name="Google Shape;2170;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1" name="Google Shape;2171;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2" name="Google Shape;2172;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3" name="Google Shape;2173;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4" name="Google Shape;2174;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5" name="Google Shape;2175;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6" name="Google Shape;2176;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7" name="Google Shape;2177;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78" name="Google Shape;2178;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179" name="Google Shape;2179;p66"/>
            <p:cNvSpPr/>
            <p:nvPr/>
          </p:nvSpPr>
          <p:spPr>
            <a:xfrm>
              <a:off x="4625" y="1455"/>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2180" name="Google Shape;2180;p66"/>
            <p:cNvSpPr/>
            <p:nvPr/>
          </p:nvSpPr>
          <p:spPr>
            <a:xfrm>
              <a:off x="5229" y="1187"/>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181" name="Google Shape;2181;p66"/>
            <p:cNvGrpSpPr/>
            <p:nvPr/>
          </p:nvGrpSpPr>
          <p:grpSpPr>
            <a:xfrm>
              <a:off x="5250" y="1298"/>
              <a:ext cx="155" cy="60"/>
              <a:chOff x="428" y="2146"/>
              <a:chExt cx="268" cy="244"/>
            </a:xfrm>
          </p:grpSpPr>
          <p:sp>
            <p:nvSpPr>
              <p:cNvPr id="2182" name="Google Shape;2182;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3" name="Google Shape;2183;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4" name="Google Shape;2184;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5" name="Google Shape;2185;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6" name="Google Shape;2186;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7" name="Google Shape;2187;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8" name="Google Shape;2188;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89" name="Google Shape;2189;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0" name="Google Shape;2190;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191" name="Google Shape;2191;p66"/>
            <p:cNvGrpSpPr/>
            <p:nvPr/>
          </p:nvGrpSpPr>
          <p:grpSpPr>
            <a:xfrm>
              <a:off x="5230" y="1408"/>
              <a:ext cx="154" cy="61"/>
              <a:chOff x="428" y="2146"/>
              <a:chExt cx="268" cy="244"/>
            </a:xfrm>
          </p:grpSpPr>
          <p:sp>
            <p:nvSpPr>
              <p:cNvPr id="2192" name="Google Shape;2192;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3" name="Google Shape;2193;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4" name="Google Shape;2194;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5" name="Google Shape;2195;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6" name="Google Shape;2196;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7" name="Google Shape;2197;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8" name="Google Shape;2198;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199" name="Google Shape;2199;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00" name="Google Shape;2200;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201" name="Google Shape;2201;p66"/>
            <p:cNvSpPr/>
            <p:nvPr/>
          </p:nvSpPr>
          <p:spPr>
            <a:xfrm>
              <a:off x="5115" y="1344"/>
              <a:ext cx="93" cy="40"/>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2202" name="Google Shape;2202;p66"/>
            <p:cNvSpPr/>
            <p:nvPr/>
          </p:nvSpPr>
          <p:spPr>
            <a:xfrm>
              <a:off x="5094" y="1401"/>
              <a:ext cx="94"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203" name="Google Shape;2203;p66"/>
            <p:cNvGrpSpPr/>
            <p:nvPr/>
          </p:nvGrpSpPr>
          <p:grpSpPr>
            <a:xfrm>
              <a:off x="5171" y="1035"/>
              <a:ext cx="155" cy="60"/>
              <a:chOff x="428" y="2146"/>
              <a:chExt cx="268" cy="244"/>
            </a:xfrm>
          </p:grpSpPr>
          <p:sp>
            <p:nvSpPr>
              <p:cNvPr id="2204" name="Google Shape;2204;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05" name="Google Shape;2205;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06" name="Google Shape;2206;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07" name="Google Shape;2207;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08" name="Google Shape;2208;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09" name="Google Shape;2209;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0" name="Google Shape;2210;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1" name="Google Shape;2211;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2" name="Google Shape;2212;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213" name="Google Shape;2213;p66"/>
            <p:cNvSpPr/>
            <p:nvPr/>
          </p:nvSpPr>
          <p:spPr>
            <a:xfrm>
              <a:off x="5025" y="1071"/>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214" name="Google Shape;2214;p66"/>
            <p:cNvGrpSpPr/>
            <p:nvPr/>
          </p:nvGrpSpPr>
          <p:grpSpPr>
            <a:xfrm>
              <a:off x="5030" y="933"/>
              <a:ext cx="154" cy="61"/>
              <a:chOff x="428" y="2146"/>
              <a:chExt cx="268" cy="244"/>
            </a:xfrm>
          </p:grpSpPr>
          <p:sp>
            <p:nvSpPr>
              <p:cNvPr id="2215" name="Google Shape;2215;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6" name="Google Shape;2216;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7" name="Google Shape;2217;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8" name="Google Shape;2218;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19" name="Google Shape;2219;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0" name="Google Shape;2220;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1" name="Google Shape;2221;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2" name="Google Shape;2222;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3" name="Google Shape;2223;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224" name="Google Shape;2224;p66"/>
            <p:cNvGrpSpPr/>
            <p:nvPr/>
          </p:nvGrpSpPr>
          <p:grpSpPr>
            <a:xfrm>
              <a:off x="3328" y="911"/>
              <a:ext cx="155" cy="61"/>
              <a:chOff x="428" y="2146"/>
              <a:chExt cx="268" cy="244"/>
            </a:xfrm>
          </p:grpSpPr>
          <p:sp>
            <p:nvSpPr>
              <p:cNvPr id="2225" name="Google Shape;2225;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6" name="Google Shape;2226;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7" name="Google Shape;2227;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8" name="Google Shape;2228;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29" name="Google Shape;2229;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0" name="Google Shape;2230;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1" name="Google Shape;2231;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2" name="Google Shape;2232;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3" name="Google Shape;2233;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234" name="Google Shape;2234;p66"/>
            <p:cNvGrpSpPr/>
            <p:nvPr/>
          </p:nvGrpSpPr>
          <p:grpSpPr>
            <a:xfrm>
              <a:off x="3087" y="996"/>
              <a:ext cx="154" cy="60"/>
              <a:chOff x="428" y="2146"/>
              <a:chExt cx="268" cy="244"/>
            </a:xfrm>
          </p:grpSpPr>
          <p:sp>
            <p:nvSpPr>
              <p:cNvPr id="2235" name="Google Shape;2235;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6" name="Google Shape;2236;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7" name="Google Shape;2237;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8" name="Google Shape;2238;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39" name="Google Shape;2239;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0" name="Google Shape;2240;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1" name="Google Shape;2241;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2" name="Google Shape;2242;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3" name="Google Shape;2243;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244" name="Google Shape;2244;p66"/>
            <p:cNvGrpSpPr/>
            <p:nvPr/>
          </p:nvGrpSpPr>
          <p:grpSpPr>
            <a:xfrm>
              <a:off x="3136" y="1499"/>
              <a:ext cx="153" cy="61"/>
              <a:chOff x="428" y="2146"/>
              <a:chExt cx="268" cy="244"/>
            </a:xfrm>
          </p:grpSpPr>
          <p:sp>
            <p:nvSpPr>
              <p:cNvPr id="2245" name="Google Shape;2245;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6" name="Google Shape;2246;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7" name="Google Shape;2247;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8" name="Google Shape;2248;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49" name="Google Shape;2249;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50" name="Google Shape;2250;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51" name="Google Shape;2251;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52" name="Google Shape;2252;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53" name="Google Shape;2253;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254" name="Google Shape;2254;p66"/>
            <p:cNvSpPr/>
            <p:nvPr/>
          </p:nvSpPr>
          <p:spPr>
            <a:xfrm>
              <a:off x="4915" y="995"/>
              <a:ext cx="93" cy="39"/>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sp>
          <p:nvSpPr>
            <p:cNvPr id="2255" name="Google Shape;2255;p66"/>
            <p:cNvSpPr/>
            <p:nvPr/>
          </p:nvSpPr>
          <p:spPr>
            <a:xfrm>
              <a:off x="3258" y="1038"/>
              <a:ext cx="93" cy="38"/>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200">
                <a:solidFill>
                  <a:srgbClr val="FFFF00"/>
                </a:solidFill>
                <a:latin typeface="Gill Sans"/>
                <a:ea typeface="Gill Sans"/>
                <a:cs typeface="Gill Sans"/>
                <a:sym typeface="Gill Sans"/>
              </a:endParaRPr>
            </a:p>
          </p:txBody>
        </p:sp>
        <p:grpSp>
          <p:nvGrpSpPr>
            <p:cNvPr id="2256" name="Google Shape;2256;p66"/>
            <p:cNvGrpSpPr/>
            <p:nvPr/>
          </p:nvGrpSpPr>
          <p:grpSpPr>
            <a:xfrm>
              <a:off x="5227" y="1473"/>
              <a:ext cx="153" cy="60"/>
              <a:chOff x="428" y="2146"/>
              <a:chExt cx="268" cy="244"/>
            </a:xfrm>
          </p:grpSpPr>
          <p:sp>
            <p:nvSpPr>
              <p:cNvPr id="2257" name="Google Shape;2257;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58" name="Google Shape;2258;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59" name="Google Shape;2259;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0" name="Google Shape;2260;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1" name="Google Shape;2261;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2" name="Google Shape;2262;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3" name="Google Shape;2263;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4" name="Google Shape;2264;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5" name="Google Shape;2265;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grpSp>
          <p:nvGrpSpPr>
            <p:cNvPr id="2266" name="Google Shape;2266;p66"/>
            <p:cNvGrpSpPr/>
            <p:nvPr/>
          </p:nvGrpSpPr>
          <p:grpSpPr>
            <a:xfrm>
              <a:off x="5357" y="1179"/>
              <a:ext cx="155" cy="60"/>
              <a:chOff x="428" y="2146"/>
              <a:chExt cx="268" cy="244"/>
            </a:xfrm>
          </p:grpSpPr>
          <p:sp>
            <p:nvSpPr>
              <p:cNvPr id="2267" name="Google Shape;2267;p66"/>
              <p:cNvSpPr/>
              <p:nvPr/>
            </p:nvSpPr>
            <p:spPr>
              <a:xfrm>
                <a:off x="632" y="2152"/>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8" name="Google Shape;2268;p66"/>
              <p:cNvSpPr/>
              <p:nvPr/>
            </p:nvSpPr>
            <p:spPr>
              <a:xfrm>
                <a:off x="536" y="214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69" name="Google Shape;2269;p66"/>
              <p:cNvSpPr/>
              <p:nvPr/>
            </p:nvSpPr>
            <p:spPr>
              <a:xfrm>
                <a:off x="626" y="223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70" name="Google Shape;2270;p66"/>
              <p:cNvSpPr/>
              <p:nvPr/>
            </p:nvSpPr>
            <p:spPr>
              <a:xfrm>
                <a:off x="530" y="2230"/>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71" name="Google Shape;2271;p66"/>
              <p:cNvSpPr/>
              <p:nvPr/>
            </p:nvSpPr>
            <p:spPr>
              <a:xfrm>
                <a:off x="434" y="216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72" name="Google Shape;2272;p66"/>
              <p:cNvSpPr/>
              <p:nvPr/>
            </p:nvSpPr>
            <p:spPr>
              <a:xfrm>
                <a:off x="428" y="224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73" name="Google Shape;2273;p66"/>
              <p:cNvSpPr/>
              <p:nvPr/>
            </p:nvSpPr>
            <p:spPr>
              <a:xfrm>
                <a:off x="626" y="2314"/>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74" name="Google Shape;2274;p66"/>
              <p:cNvSpPr/>
              <p:nvPr/>
            </p:nvSpPr>
            <p:spPr>
              <a:xfrm>
                <a:off x="530" y="2308"/>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75" name="Google Shape;2275;p66"/>
              <p:cNvSpPr/>
              <p:nvPr/>
            </p:nvSpPr>
            <p:spPr>
              <a:xfrm>
                <a:off x="428" y="2326"/>
                <a:ext cx="64" cy="64"/>
              </a:xfrm>
              <a:prstGeom prst="rect">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grpSp>
        <p:sp>
          <p:nvSpPr>
            <p:cNvPr id="2276" name="Google Shape;2276;p66"/>
            <p:cNvSpPr txBox="1"/>
            <p:nvPr/>
          </p:nvSpPr>
          <p:spPr>
            <a:xfrm>
              <a:off x="4675" y="1341"/>
              <a:ext cx="682" cy="2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hlink"/>
                  </a:solidFill>
                  <a:latin typeface="Gill Sans"/>
                  <a:ea typeface="Gill Sans"/>
                  <a:cs typeface="Gill Sans"/>
                  <a:sym typeface="Gill Sans"/>
                </a:rPr>
                <a:t>Clusters</a:t>
              </a:r>
              <a:endParaRPr/>
            </a:p>
          </p:txBody>
        </p:sp>
        <p:sp>
          <p:nvSpPr>
            <p:cNvPr id="2277" name="Google Shape;2277;p66"/>
            <p:cNvSpPr txBox="1"/>
            <p:nvPr/>
          </p:nvSpPr>
          <p:spPr>
            <a:xfrm>
              <a:off x="3914" y="671"/>
              <a:ext cx="1164" cy="2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200">
                  <a:solidFill>
                    <a:schemeClr val="hlink"/>
                  </a:solidFill>
                  <a:latin typeface="Gill Sans"/>
                  <a:ea typeface="Gill Sans"/>
                  <a:cs typeface="Gill Sans"/>
                  <a:sym typeface="Gill Sans"/>
                </a:rPr>
                <a:t>Massive Cluster</a:t>
              </a:r>
              <a:endParaRPr/>
            </a:p>
          </p:txBody>
        </p:sp>
        <p:grpSp>
          <p:nvGrpSpPr>
            <p:cNvPr id="2278" name="Google Shape;2278;p66"/>
            <p:cNvGrpSpPr/>
            <p:nvPr/>
          </p:nvGrpSpPr>
          <p:grpSpPr>
            <a:xfrm>
              <a:off x="3311" y="987"/>
              <a:ext cx="1734" cy="436"/>
              <a:chOff x="1427" y="1101"/>
              <a:chExt cx="3015" cy="1009"/>
            </a:xfrm>
          </p:grpSpPr>
          <p:sp>
            <p:nvSpPr>
              <p:cNvPr id="2279" name="Google Shape;2279;p66"/>
              <p:cNvSpPr/>
              <p:nvPr/>
            </p:nvSpPr>
            <p:spPr>
              <a:xfrm>
                <a:off x="1984" y="1682"/>
                <a:ext cx="1760" cy="119"/>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US" sz="1200">
                    <a:solidFill>
                      <a:schemeClr val="hlink"/>
                    </a:solidFill>
                    <a:latin typeface="Gill Sans"/>
                    <a:ea typeface="Gill Sans"/>
                    <a:cs typeface="Gill Sans"/>
                    <a:sym typeface="Gill Sans"/>
                  </a:rPr>
                  <a:t>Gigabit Ethernet</a:t>
                </a:r>
                <a:endParaRPr b="0" sz="1200">
                  <a:solidFill>
                    <a:schemeClr val="dk1"/>
                  </a:solidFill>
                  <a:latin typeface="Gill Sans"/>
                  <a:ea typeface="Gill Sans"/>
                  <a:cs typeface="Gill Sans"/>
                  <a:sym typeface="Gill Sans"/>
                </a:endParaRPr>
              </a:p>
            </p:txBody>
          </p:sp>
          <p:cxnSp>
            <p:nvCxnSpPr>
              <p:cNvPr id="2280" name="Google Shape;2280;p66"/>
              <p:cNvCxnSpPr/>
              <p:nvPr/>
            </p:nvCxnSpPr>
            <p:spPr>
              <a:xfrm>
                <a:off x="2104" y="1471"/>
                <a:ext cx="0" cy="238"/>
              </a:xfrm>
              <a:prstGeom prst="straightConnector1">
                <a:avLst/>
              </a:prstGeom>
              <a:noFill/>
              <a:ln cap="flat" cmpd="sng" w="12700">
                <a:solidFill>
                  <a:schemeClr val="dk2"/>
                </a:solidFill>
                <a:prstDash val="solid"/>
                <a:round/>
                <a:headEnd len="sm" w="sm" type="none"/>
                <a:tailEnd len="sm" w="sm" type="none"/>
              </a:ln>
            </p:spPr>
          </p:cxnSp>
          <p:cxnSp>
            <p:nvCxnSpPr>
              <p:cNvPr id="2281" name="Google Shape;2281;p66"/>
              <p:cNvCxnSpPr/>
              <p:nvPr/>
            </p:nvCxnSpPr>
            <p:spPr>
              <a:xfrm>
                <a:off x="2232" y="1485"/>
                <a:ext cx="0" cy="229"/>
              </a:xfrm>
              <a:prstGeom prst="straightConnector1">
                <a:avLst/>
              </a:prstGeom>
              <a:noFill/>
              <a:ln cap="flat" cmpd="sng" w="12700">
                <a:solidFill>
                  <a:schemeClr val="dk2"/>
                </a:solidFill>
                <a:prstDash val="solid"/>
                <a:round/>
                <a:headEnd len="sm" w="sm" type="none"/>
                <a:tailEnd len="sm" w="sm" type="none"/>
              </a:ln>
            </p:spPr>
          </p:cxnSp>
          <p:cxnSp>
            <p:nvCxnSpPr>
              <p:cNvPr id="2282" name="Google Shape;2282;p66"/>
              <p:cNvCxnSpPr/>
              <p:nvPr/>
            </p:nvCxnSpPr>
            <p:spPr>
              <a:xfrm>
                <a:off x="2360" y="1512"/>
                <a:ext cx="0" cy="170"/>
              </a:xfrm>
              <a:prstGeom prst="straightConnector1">
                <a:avLst/>
              </a:prstGeom>
              <a:noFill/>
              <a:ln cap="flat" cmpd="sng" w="12700">
                <a:solidFill>
                  <a:schemeClr val="dk2"/>
                </a:solidFill>
                <a:prstDash val="solid"/>
                <a:round/>
                <a:headEnd len="sm" w="sm" type="none"/>
                <a:tailEnd len="sm" w="sm" type="none"/>
              </a:ln>
            </p:spPr>
          </p:cxnSp>
          <p:cxnSp>
            <p:nvCxnSpPr>
              <p:cNvPr id="2283" name="Google Shape;2283;p66"/>
              <p:cNvCxnSpPr/>
              <p:nvPr/>
            </p:nvCxnSpPr>
            <p:spPr>
              <a:xfrm>
                <a:off x="2472" y="1531"/>
                <a:ext cx="0" cy="156"/>
              </a:xfrm>
              <a:prstGeom prst="straightConnector1">
                <a:avLst/>
              </a:prstGeom>
              <a:noFill/>
              <a:ln cap="flat" cmpd="sng" w="12700">
                <a:solidFill>
                  <a:schemeClr val="dk2"/>
                </a:solidFill>
                <a:prstDash val="solid"/>
                <a:round/>
                <a:headEnd len="sm" w="sm" type="none"/>
                <a:tailEnd len="sm" w="sm" type="none"/>
              </a:ln>
            </p:spPr>
          </p:cxnSp>
          <p:cxnSp>
            <p:nvCxnSpPr>
              <p:cNvPr id="2284" name="Google Shape;2284;p66"/>
              <p:cNvCxnSpPr/>
              <p:nvPr/>
            </p:nvCxnSpPr>
            <p:spPr>
              <a:xfrm>
                <a:off x="2560" y="1590"/>
                <a:ext cx="0" cy="106"/>
              </a:xfrm>
              <a:prstGeom prst="straightConnector1">
                <a:avLst/>
              </a:prstGeom>
              <a:noFill/>
              <a:ln cap="flat" cmpd="sng" w="12700">
                <a:solidFill>
                  <a:schemeClr val="dk2"/>
                </a:solidFill>
                <a:prstDash val="solid"/>
                <a:round/>
                <a:headEnd len="sm" w="sm" type="none"/>
                <a:tailEnd len="sm" w="sm" type="none"/>
              </a:ln>
            </p:spPr>
          </p:cxnSp>
          <p:cxnSp>
            <p:nvCxnSpPr>
              <p:cNvPr id="2285" name="Google Shape;2285;p66"/>
              <p:cNvCxnSpPr/>
              <p:nvPr/>
            </p:nvCxnSpPr>
            <p:spPr>
              <a:xfrm>
                <a:off x="2680" y="1599"/>
                <a:ext cx="0" cy="88"/>
              </a:xfrm>
              <a:prstGeom prst="straightConnector1">
                <a:avLst/>
              </a:prstGeom>
              <a:noFill/>
              <a:ln cap="flat" cmpd="sng" w="12700">
                <a:solidFill>
                  <a:schemeClr val="dk2"/>
                </a:solidFill>
                <a:prstDash val="solid"/>
                <a:round/>
                <a:headEnd len="sm" w="sm" type="none"/>
                <a:tailEnd len="sm" w="sm" type="none"/>
              </a:ln>
            </p:spPr>
          </p:cxnSp>
          <p:cxnSp>
            <p:nvCxnSpPr>
              <p:cNvPr id="2286" name="Google Shape;2286;p66"/>
              <p:cNvCxnSpPr/>
              <p:nvPr/>
            </p:nvCxnSpPr>
            <p:spPr>
              <a:xfrm>
                <a:off x="2808" y="1636"/>
                <a:ext cx="0" cy="55"/>
              </a:xfrm>
              <a:prstGeom prst="straightConnector1">
                <a:avLst/>
              </a:prstGeom>
              <a:noFill/>
              <a:ln cap="flat" cmpd="sng" w="12700">
                <a:solidFill>
                  <a:schemeClr val="dk2"/>
                </a:solidFill>
                <a:prstDash val="solid"/>
                <a:round/>
                <a:headEnd len="sm" w="sm" type="none"/>
                <a:tailEnd len="sm" w="sm" type="none"/>
              </a:ln>
            </p:spPr>
          </p:cxnSp>
          <p:cxnSp>
            <p:nvCxnSpPr>
              <p:cNvPr id="2287" name="Google Shape;2287;p66"/>
              <p:cNvCxnSpPr/>
              <p:nvPr/>
            </p:nvCxnSpPr>
            <p:spPr>
              <a:xfrm>
                <a:off x="2944" y="1650"/>
                <a:ext cx="0" cy="37"/>
              </a:xfrm>
              <a:prstGeom prst="straightConnector1">
                <a:avLst/>
              </a:prstGeom>
              <a:noFill/>
              <a:ln cap="flat" cmpd="sng" w="12700">
                <a:solidFill>
                  <a:schemeClr val="dk2"/>
                </a:solidFill>
                <a:prstDash val="solid"/>
                <a:round/>
                <a:headEnd len="sm" w="sm" type="none"/>
                <a:tailEnd len="sm" w="sm" type="none"/>
              </a:ln>
            </p:spPr>
          </p:cxnSp>
          <p:cxnSp>
            <p:nvCxnSpPr>
              <p:cNvPr id="2288" name="Google Shape;2288;p66"/>
              <p:cNvCxnSpPr/>
              <p:nvPr/>
            </p:nvCxnSpPr>
            <p:spPr>
              <a:xfrm>
                <a:off x="3168" y="1567"/>
                <a:ext cx="0" cy="115"/>
              </a:xfrm>
              <a:prstGeom prst="straightConnector1">
                <a:avLst/>
              </a:prstGeom>
              <a:noFill/>
              <a:ln cap="flat" cmpd="sng" w="12700">
                <a:solidFill>
                  <a:schemeClr val="dk2"/>
                </a:solidFill>
                <a:prstDash val="solid"/>
                <a:round/>
                <a:headEnd len="sm" w="sm" type="none"/>
                <a:tailEnd len="sm" w="sm" type="none"/>
              </a:ln>
            </p:spPr>
          </p:cxnSp>
          <p:cxnSp>
            <p:nvCxnSpPr>
              <p:cNvPr id="2289" name="Google Shape;2289;p66"/>
              <p:cNvCxnSpPr/>
              <p:nvPr/>
            </p:nvCxnSpPr>
            <p:spPr>
              <a:xfrm>
                <a:off x="3312" y="1480"/>
                <a:ext cx="0" cy="216"/>
              </a:xfrm>
              <a:prstGeom prst="straightConnector1">
                <a:avLst/>
              </a:prstGeom>
              <a:noFill/>
              <a:ln cap="flat" cmpd="sng" w="12700">
                <a:solidFill>
                  <a:schemeClr val="dk2"/>
                </a:solidFill>
                <a:prstDash val="solid"/>
                <a:round/>
                <a:headEnd len="sm" w="sm" type="none"/>
                <a:tailEnd len="sm" w="sm" type="none"/>
              </a:ln>
            </p:spPr>
          </p:cxnSp>
          <p:cxnSp>
            <p:nvCxnSpPr>
              <p:cNvPr id="2290" name="Google Shape;2290;p66"/>
              <p:cNvCxnSpPr/>
              <p:nvPr/>
            </p:nvCxnSpPr>
            <p:spPr>
              <a:xfrm>
                <a:off x="3448" y="1352"/>
                <a:ext cx="0" cy="344"/>
              </a:xfrm>
              <a:prstGeom prst="straightConnector1">
                <a:avLst/>
              </a:prstGeom>
              <a:noFill/>
              <a:ln cap="flat" cmpd="sng" w="12700">
                <a:solidFill>
                  <a:schemeClr val="dk2"/>
                </a:solidFill>
                <a:prstDash val="solid"/>
                <a:round/>
                <a:headEnd len="sm" w="sm" type="none"/>
                <a:tailEnd len="sm" w="sm" type="none"/>
              </a:ln>
            </p:spPr>
          </p:cxnSp>
          <p:cxnSp>
            <p:nvCxnSpPr>
              <p:cNvPr id="2291" name="Google Shape;2291;p66"/>
              <p:cNvCxnSpPr/>
              <p:nvPr/>
            </p:nvCxnSpPr>
            <p:spPr>
              <a:xfrm>
                <a:off x="3640" y="1237"/>
                <a:ext cx="0" cy="482"/>
              </a:xfrm>
              <a:prstGeom prst="straightConnector1">
                <a:avLst/>
              </a:prstGeom>
              <a:noFill/>
              <a:ln cap="flat" cmpd="sng" w="12700">
                <a:solidFill>
                  <a:schemeClr val="dk2"/>
                </a:solidFill>
                <a:prstDash val="solid"/>
                <a:round/>
                <a:headEnd len="sm" w="sm" type="none"/>
                <a:tailEnd len="sm" w="sm" type="none"/>
              </a:ln>
            </p:spPr>
          </p:cxnSp>
          <p:sp>
            <p:nvSpPr>
              <p:cNvPr id="2292" name="Google Shape;2292;p66"/>
              <p:cNvSpPr/>
              <p:nvPr/>
            </p:nvSpPr>
            <p:spPr>
              <a:xfrm rot="2527473">
                <a:off x="1450" y="1533"/>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3" name="Google Shape;2293;p66"/>
              <p:cNvSpPr/>
              <p:nvPr/>
            </p:nvSpPr>
            <p:spPr>
              <a:xfrm rot="2527473">
                <a:off x="1450" y="2006"/>
                <a:ext cx="71"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4" name="Google Shape;2294;p66"/>
              <p:cNvSpPr/>
              <p:nvPr/>
            </p:nvSpPr>
            <p:spPr>
              <a:xfrm rot="2527473">
                <a:off x="2114" y="1991"/>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5" name="Google Shape;2295;p66"/>
              <p:cNvSpPr/>
              <p:nvPr/>
            </p:nvSpPr>
            <p:spPr>
              <a:xfrm rot="2527473">
                <a:off x="2884" y="1973"/>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6" name="Google Shape;2296;p66"/>
              <p:cNvSpPr/>
              <p:nvPr/>
            </p:nvSpPr>
            <p:spPr>
              <a:xfrm rot="2527473">
                <a:off x="1500" y="1829"/>
                <a:ext cx="64" cy="91"/>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7" name="Google Shape;2297;p66"/>
              <p:cNvSpPr/>
              <p:nvPr/>
            </p:nvSpPr>
            <p:spPr>
              <a:xfrm rot="2527473">
                <a:off x="3560" y="1951"/>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8" name="Google Shape;2298;p66"/>
              <p:cNvSpPr/>
              <p:nvPr/>
            </p:nvSpPr>
            <p:spPr>
              <a:xfrm rot="2527473">
                <a:off x="4152" y="1834"/>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sp>
            <p:nvSpPr>
              <p:cNvPr id="2299" name="Google Shape;2299;p66"/>
              <p:cNvSpPr/>
              <p:nvPr/>
            </p:nvSpPr>
            <p:spPr>
              <a:xfrm rot="2527473">
                <a:off x="4356" y="1485"/>
                <a:ext cx="64" cy="92"/>
              </a:xfrm>
              <a:prstGeom prst="ellipse">
                <a:avLst/>
              </a:prstGeom>
              <a:solidFill>
                <a:srgbClr val="03FBEF"/>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1200">
                  <a:solidFill>
                    <a:schemeClr val="dk1"/>
                  </a:solidFill>
                  <a:latin typeface="Gill Sans"/>
                  <a:ea typeface="Gill Sans"/>
                  <a:cs typeface="Gill Sans"/>
                  <a:sym typeface="Gill Sans"/>
                </a:endParaRPr>
              </a:p>
            </p:txBody>
          </p:sp>
          <p:cxnSp>
            <p:nvCxnSpPr>
              <p:cNvPr id="2300" name="Google Shape;2300;p66"/>
              <p:cNvCxnSpPr/>
              <p:nvPr/>
            </p:nvCxnSpPr>
            <p:spPr>
              <a:xfrm>
                <a:off x="1522" y="1578"/>
                <a:ext cx="510" cy="141"/>
              </a:xfrm>
              <a:prstGeom prst="straightConnector1">
                <a:avLst/>
              </a:prstGeom>
              <a:noFill/>
              <a:ln cap="flat" cmpd="sng" w="12700">
                <a:solidFill>
                  <a:schemeClr val="dk2"/>
                </a:solidFill>
                <a:prstDash val="solid"/>
                <a:round/>
                <a:headEnd len="sm" w="sm" type="none"/>
                <a:tailEnd len="sm" w="sm" type="none"/>
              </a:ln>
            </p:spPr>
          </p:cxnSp>
          <p:cxnSp>
            <p:nvCxnSpPr>
              <p:cNvPr id="2301" name="Google Shape;2301;p66"/>
              <p:cNvCxnSpPr/>
              <p:nvPr/>
            </p:nvCxnSpPr>
            <p:spPr>
              <a:xfrm flipH="1" rot="10800000">
                <a:off x="1546" y="1781"/>
                <a:ext cx="654" cy="250"/>
              </a:xfrm>
              <a:prstGeom prst="straightConnector1">
                <a:avLst/>
              </a:prstGeom>
              <a:noFill/>
              <a:ln cap="flat" cmpd="sng" w="12700">
                <a:solidFill>
                  <a:schemeClr val="dk2"/>
                </a:solidFill>
                <a:prstDash val="solid"/>
                <a:round/>
                <a:headEnd len="sm" w="sm" type="none"/>
                <a:tailEnd len="sm" w="sm" type="none"/>
              </a:ln>
            </p:spPr>
          </p:cxnSp>
          <p:cxnSp>
            <p:nvCxnSpPr>
              <p:cNvPr id="2302" name="Google Shape;2302;p66"/>
              <p:cNvCxnSpPr/>
              <p:nvPr/>
            </p:nvCxnSpPr>
            <p:spPr>
              <a:xfrm flipH="1" rot="10800000">
                <a:off x="2188" y="1791"/>
                <a:ext cx="228" cy="216"/>
              </a:xfrm>
              <a:prstGeom prst="straightConnector1">
                <a:avLst/>
              </a:prstGeom>
              <a:noFill/>
              <a:ln cap="flat" cmpd="sng" w="12700">
                <a:solidFill>
                  <a:schemeClr val="dk2"/>
                </a:solidFill>
                <a:prstDash val="solid"/>
                <a:round/>
                <a:headEnd len="sm" w="sm" type="none"/>
                <a:tailEnd len="sm" w="sm" type="none"/>
              </a:ln>
            </p:spPr>
          </p:cxnSp>
          <p:cxnSp>
            <p:nvCxnSpPr>
              <p:cNvPr id="2303" name="Google Shape;2303;p66"/>
              <p:cNvCxnSpPr/>
              <p:nvPr/>
            </p:nvCxnSpPr>
            <p:spPr>
              <a:xfrm rot="10800000">
                <a:off x="2818" y="1798"/>
                <a:ext cx="108" cy="203"/>
              </a:xfrm>
              <a:prstGeom prst="straightConnector1">
                <a:avLst/>
              </a:prstGeom>
              <a:noFill/>
              <a:ln cap="flat" cmpd="sng" w="12700">
                <a:solidFill>
                  <a:schemeClr val="dk2"/>
                </a:solidFill>
                <a:prstDash val="solid"/>
                <a:round/>
                <a:headEnd len="sm" w="sm" type="none"/>
                <a:tailEnd len="sm" w="sm" type="none"/>
              </a:ln>
            </p:spPr>
          </p:cxnSp>
          <p:cxnSp>
            <p:nvCxnSpPr>
              <p:cNvPr id="2304" name="Google Shape;2304;p66"/>
              <p:cNvCxnSpPr/>
              <p:nvPr/>
            </p:nvCxnSpPr>
            <p:spPr>
              <a:xfrm rot="10800000">
                <a:off x="3388" y="1784"/>
                <a:ext cx="192" cy="192"/>
              </a:xfrm>
              <a:prstGeom prst="straightConnector1">
                <a:avLst/>
              </a:prstGeom>
              <a:noFill/>
              <a:ln cap="flat" cmpd="sng" w="12700">
                <a:solidFill>
                  <a:schemeClr val="dk2"/>
                </a:solidFill>
                <a:prstDash val="solid"/>
                <a:round/>
                <a:headEnd len="sm" w="sm" type="none"/>
                <a:tailEnd len="sm" w="sm" type="none"/>
              </a:ln>
            </p:spPr>
          </p:cxnSp>
          <p:cxnSp>
            <p:nvCxnSpPr>
              <p:cNvPr id="2305" name="Google Shape;2305;p66"/>
              <p:cNvCxnSpPr/>
              <p:nvPr/>
            </p:nvCxnSpPr>
            <p:spPr>
              <a:xfrm rot="10800000">
                <a:off x="3706" y="1743"/>
                <a:ext cx="462" cy="120"/>
              </a:xfrm>
              <a:prstGeom prst="straightConnector1">
                <a:avLst/>
              </a:prstGeom>
              <a:noFill/>
              <a:ln cap="flat" cmpd="sng" w="12700">
                <a:solidFill>
                  <a:schemeClr val="dk2"/>
                </a:solidFill>
                <a:prstDash val="solid"/>
                <a:round/>
                <a:headEnd len="sm" w="sm" type="none"/>
                <a:tailEnd len="sm" w="sm" type="none"/>
              </a:ln>
            </p:spPr>
          </p:cxnSp>
          <p:cxnSp>
            <p:nvCxnSpPr>
              <p:cNvPr id="2306" name="Google Shape;2306;p66"/>
              <p:cNvCxnSpPr/>
              <p:nvPr/>
            </p:nvCxnSpPr>
            <p:spPr>
              <a:xfrm flipH="1">
                <a:off x="3694" y="1540"/>
                <a:ext cx="648" cy="179"/>
              </a:xfrm>
              <a:prstGeom prst="straightConnector1">
                <a:avLst/>
              </a:prstGeom>
              <a:noFill/>
              <a:ln cap="flat" cmpd="sng" w="12700">
                <a:solidFill>
                  <a:schemeClr val="dk2"/>
                </a:solidFill>
                <a:prstDash val="solid"/>
                <a:round/>
                <a:headEnd len="sm" w="sm" type="none"/>
                <a:tailEnd len="sm" w="sm" type="none"/>
              </a:ln>
            </p:spPr>
          </p:cxnSp>
          <p:cxnSp>
            <p:nvCxnSpPr>
              <p:cNvPr id="2307" name="Google Shape;2307;p66"/>
              <p:cNvCxnSpPr/>
              <p:nvPr/>
            </p:nvCxnSpPr>
            <p:spPr>
              <a:xfrm>
                <a:off x="1500" y="1101"/>
                <a:ext cx="582" cy="625"/>
              </a:xfrm>
              <a:prstGeom prst="straightConnector1">
                <a:avLst/>
              </a:prstGeom>
              <a:noFill/>
              <a:ln cap="flat" cmpd="sng" w="12700">
                <a:solidFill>
                  <a:schemeClr val="dk2"/>
                </a:solidFill>
                <a:prstDash val="solid"/>
                <a:round/>
                <a:headEnd len="sm" w="sm" type="none"/>
                <a:tailEnd len="sm" w="sm" type="none"/>
              </a:ln>
            </p:spPr>
          </p:cxnSp>
        </p:gr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67"/>
          <p:cNvSpPr txBox="1"/>
          <p:nvPr>
            <p:ph type="title"/>
          </p:nvPr>
        </p:nvSpPr>
        <p:spPr>
          <a:xfrm>
            <a:off x="2133600" y="241300"/>
            <a:ext cx="8229600" cy="368300"/>
          </a:xfrm>
          <a:prstGeom prst="rect">
            <a:avLst/>
          </a:prstGeom>
          <a:noFill/>
          <a:ln>
            <a:noFill/>
          </a:ln>
        </p:spPr>
        <p:txBody>
          <a:bodyPr anchorCtr="0" anchor="ctr" bIns="44450" lIns="90475" spcFirstLastPara="1" rIns="90475" wrap="square" tIns="44450">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Technology Trends: Moore’s Law</a:t>
            </a:r>
            <a:endParaRPr/>
          </a:p>
        </p:txBody>
      </p:sp>
      <p:grpSp>
        <p:nvGrpSpPr>
          <p:cNvPr id="2313" name="Google Shape;2313;p67"/>
          <p:cNvGrpSpPr/>
          <p:nvPr/>
        </p:nvGrpSpPr>
        <p:grpSpPr>
          <a:xfrm>
            <a:off x="6248400" y="1676400"/>
            <a:ext cx="4419600" cy="4497388"/>
            <a:chOff x="0" y="1008"/>
            <a:chExt cx="2784" cy="2833"/>
          </a:xfrm>
        </p:grpSpPr>
        <p:sp>
          <p:nvSpPr>
            <p:cNvPr id="2314" name="Google Shape;2314;p67"/>
            <p:cNvSpPr/>
            <p:nvPr/>
          </p:nvSpPr>
          <p:spPr>
            <a:xfrm>
              <a:off x="144" y="2544"/>
              <a:ext cx="2640" cy="1297"/>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2X transistors/Chip Every 1.5 years</a:t>
              </a:r>
              <a:endParaRPr/>
            </a:p>
            <a:p>
              <a:pPr indent="0" lvl="0" marL="0" marR="0" rtl="0" algn="l">
                <a:spcBef>
                  <a:spcPts val="0"/>
                </a:spcBef>
                <a:spcAft>
                  <a:spcPts val="0"/>
                </a:spcAft>
                <a:buNone/>
              </a:pPr>
              <a:r>
                <a:rPr b="0" lang="en-US" sz="2400">
                  <a:solidFill>
                    <a:schemeClr val="dk1"/>
                  </a:solidFill>
                  <a:latin typeface="Gill Sans"/>
                  <a:ea typeface="Gill Sans"/>
                  <a:cs typeface="Gill Sans"/>
                  <a:sym typeface="Gill Sans"/>
                </a:rPr>
                <a:t>Called “</a:t>
              </a:r>
              <a:r>
                <a:rPr b="0" lang="en-US" sz="2400" u="sng">
                  <a:solidFill>
                    <a:schemeClr val="hlink"/>
                  </a:solidFill>
                  <a:latin typeface="Gill Sans"/>
                  <a:ea typeface="Gill Sans"/>
                  <a:cs typeface="Gill Sans"/>
                  <a:sym typeface="Gill Sans"/>
                </a:rPr>
                <a:t>Moore’s Law</a:t>
              </a:r>
              <a:r>
                <a:rPr b="0" lang="en-US" sz="2400">
                  <a:solidFill>
                    <a:schemeClr val="dk1"/>
                  </a:solidFill>
                  <a:latin typeface="Gill Sans"/>
                  <a:ea typeface="Gill Sans"/>
                  <a:cs typeface="Gill Sans"/>
                  <a:sym typeface="Gill Sans"/>
                </a:rPr>
                <a:t>”</a:t>
              </a:r>
              <a:endParaRPr/>
            </a:p>
            <a:p>
              <a:pPr indent="0" lvl="0" marL="0" marR="0" rtl="0" algn="l">
                <a:spcBef>
                  <a:spcPts val="0"/>
                </a:spcBef>
                <a:spcAft>
                  <a:spcPts val="0"/>
                </a:spcAft>
                <a:buNone/>
              </a:pPr>
              <a:r>
                <a:t/>
              </a:r>
              <a:endParaRPr b="0" sz="20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b="0"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b="0" sz="2400">
                <a:solidFill>
                  <a:schemeClr val="dk1"/>
                </a:solidFill>
                <a:latin typeface="Gill Sans"/>
                <a:ea typeface="Gill Sans"/>
                <a:cs typeface="Gill Sans"/>
                <a:sym typeface="Gill Sans"/>
              </a:endParaRPr>
            </a:p>
            <a:p>
              <a:pPr indent="0" lvl="0" marL="0" marR="0" rtl="0" algn="l">
                <a:spcBef>
                  <a:spcPts val="0"/>
                </a:spcBef>
                <a:spcAft>
                  <a:spcPts val="0"/>
                </a:spcAft>
                <a:buNone/>
              </a:pPr>
              <a:r>
                <a:rPr b="0" lang="en-US" sz="2400">
                  <a:solidFill>
                    <a:schemeClr val="dk1"/>
                  </a:solidFill>
                  <a:latin typeface="Gill Sans"/>
                  <a:ea typeface="Gill Sans"/>
                  <a:cs typeface="Gill Sans"/>
                  <a:sym typeface="Gill Sans"/>
                </a:rPr>
                <a:t> </a:t>
              </a:r>
              <a:endParaRPr/>
            </a:p>
          </p:txBody>
        </p:sp>
        <p:sp>
          <p:nvSpPr>
            <p:cNvPr id="2315" name="Google Shape;2315;p67"/>
            <p:cNvSpPr/>
            <p:nvPr/>
          </p:nvSpPr>
          <p:spPr>
            <a:xfrm>
              <a:off x="1491" y="1690"/>
              <a:ext cx="936" cy="231"/>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Moore’s Law</a:t>
              </a:r>
              <a:endParaRPr/>
            </a:p>
          </p:txBody>
        </p:sp>
        <p:pic>
          <p:nvPicPr>
            <p:cNvPr descr="moores-law" id="2316" name="Google Shape;2316;p67"/>
            <p:cNvPicPr preferRelativeResize="0"/>
            <p:nvPr/>
          </p:nvPicPr>
          <p:blipFill rotWithShape="1">
            <a:blip r:embed="rId3">
              <a:alphaModFix/>
            </a:blip>
            <a:srcRect b="0" l="0" r="0" t="0"/>
            <a:stretch/>
          </p:blipFill>
          <p:spPr>
            <a:xfrm>
              <a:off x="0" y="1008"/>
              <a:ext cx="2688" cy="1536"/>
            </a:xfrm>
            <a:prstGeom prst="rect">
              <a:avLst/>
            </a:prstGeom>
            <a:noFill/>
            <a:ln>
              <a:noFill/>
            </a:ln>
          </p:spPr>
        </p:pic>
        <p:sp>
          <p:nvSpPr>
            <p:cNvPr id="2317" name="Google Shape;2317;p67"/>
            <p:cNvSpPr/>
            <p:nvPr/>
          </p:nvSpPr>
          <p:spPr>
            <a:xfrm>
              <a:off x="192" y="3024"/>
              <a:ext cx="1648" cy="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Gill Sans"/>
                <a:buNone/>
              </a:pPr>
              <a:r>
                <a:rPr b="0" lang="en-US" sz="1800">
                  <a:solidFill>
                    <a:schemeClr val="dk1"/>
                  </a:solidFill>
                  <a:latin typeface="Gill Sans"/>
                  <a:ea typeface="Gill Sans"/>
                  <a:cs typeface="Gill Sans"/>
                  <a:sym typeface="Gill Sans"/>
                </a:rPr>
                <a:t>Microprocessors have become smaller, denser, and more powerful</a:t>
              </a:r>
              <a:endParaRPr/>
            </a:p>
          </p:txBody>
        </p:sp>
      </p:grpSp>
      <p:grpSp>
        <p:nvGrpSpPr>
          <p:cNvPr id="2318" name="Google Shape;2318;p67"/>
          <p:cNvGrpSpPr/>
          <p:nvPr/>
        </p:nvGrpSpPr>
        <p:grpSpPr>
          <a:xfrm>
            <a:off x="1724025" y="809625"/>
            <a:ext cx="4597400" cy="5951538"/>
            <a:chOff x="2784" y="528"/>
            <a:chExt cx="2896" cy="3749"/>
          </a:xfrm>
        </p:grpSpPr>
        <p:sp>
          <p:nvSpPr>
            <p:cNvPr id="2319" name="Google Shape;2319;p67"/>
            <p:cNvSpPr/>
            <p:nvPr/>
          </p:nvSpPr>
          <p:spPr>
            <a:xfrm>
              <a:off x="2896" y="2823"/>
              <a:ext cx="2784" cy="14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Gill Sans"/>
                <a:buNone/>
              </a:pPr>
              <a:r>
                <a:rPr b="0" lang="en-US" sz="2400">
                  <a:solidFill>
                    <a:schemeClr val="dk1"/>
                  </a:solidFill>
                  <a:latin typeface="Gill Sans"/>
                  <a:ea typeface="Gill Sans"/>
                  <a:cs typeface="Gill Sans"/>
                  <a:sym typeface="Gill Sans"/>
                </a:rPr>
                <a:t>Gordon Moore (co-founder of Intel) predicted in 1965 that the transistor density of semiconductor chips would double roughly every 18 months</a:t>
              </a:r>
              <a:endParaRPr/>
            </a:p>
          </p:txBody>
        </p:sp>
        <p:pic>
          <p:nvPicPr>
            <p:cNvPr descr="moore" id="2320" name="Google Shape;2320;p67"/>
            <p:cNvPicPr preferRelativeResize="0"/>
            <p:nvPr/>
          </p:nvPicPr>
          <p:blipFill rotWithShape="1">
            <a:blip r:embed="rId4">
              <a:alphaModFix/>
            </a:blip>
            <a:srcRect b="0" l="0" r="0" t="0"/>
            <a:stretch/>
          </p:blipFill>
          <p:spPr>
            <a:xfrm>
              <a:off x="2784" y="1632"/>
              <a:ext cx="1200" cy="1191"/>
            </a:xfrm>
            <a:prstGeom prst="rect">
              <a:avLst/>
            </a:prstGeom>
            <a:noFill/>
            <a:ln>
              <a:noFill/>
            </a:ln>
          </p:spPr>
        </p:pic>
        <p:pic>
          <p:nvPicPr>
            <p:cNvPr descr="moore" id="2321" name="Google Shape;2321;p67"/>
            <p:cNvPicPr preferRelativeResize="0"/>
            <p:nvPr/>
          </p:nvPicPr>
          <p:blipFill rotWithShape="1">
            <a:blip r:embed="rId5">
              <a:alphaModFix/>
            </a:blip>
            <a:srcRect b="0" l="0" r="0" t="0"/>
            <a:stretch/>
          </p:blipFill>
          <p:spPr>
            <a:xfrm>
              <a:off x="3648" y="528"/>
              <a:ext cx="1920" cy="1535"/>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5" name="Shape 2325"/>
        <p:cNvGrpSpPr/>
        <p:nvPr/>
      </p:nvGrpSpPr>
      <p:grpSpPr>
        <a:xfrm>
          <a:off x="0" y="0"/>
          <a:ext cx="0" cy="0"/>
          <a:chOff x="0" y="0"/>
          <a:chExt cx="0" cy="0"/>
        </a:xfrm>
      </p:grpSpPr>
      <p:graphicFrame>
        <p:nvGraphicFramePr>
          <p:cNvPr id="2326" name="Google Shape;2326;p68"/>
          <p:cNvGraphicFramePr/>
          <p:nvPr/>
        </p:nvGraphicFramePr>
        <p:xfrm>
          <a:off x="1530350" y="850901"/>
          <a:ext cx="9145588" cy="4964113"/>
        </p:xfrm>
        <a:graphic>
          <a:graphicData uri="http://schemas.openxmlformats.org/presentationml/2006/ole">
            <mc:AlternateContent>
              <mc:Choice Requires="v">
                <p:oleObj r:id="rId4" imgH="4964113" imgW="9145588" progId="Excel.Chart.8" spid="_x0000_s1">
                  <p:embed/>
                </p:oleObj>
              </mc:Choice>
              <mc:Fallback>
                <p:oleObj r:id="rId5" imgH="4964113" imgW="9145588" progId="Excel.Chart.8">
                  <p:embed/>
                  <p:pic>
                    <p:nvPicPr>
                      <p:cNvPr id="2326" name="Google Shape;2326;p68"/>
                      <p:cNvPicPr preferRelativeResize="0"/>
                      <p:nvPr/>
                    </p:nvPicPr>
                    <p:blipFill rotWithShape="1">
                      <a:blip r:embed="rId6">
                        <a:alphaModFix/>
                      </a:blip>
                      <a:srcRect b="0" l="0" r="0" t="0"/>
                      <a:stretch/>
                    </p:blipFill>
                    <p:spPr>
                      <a:xfrm>
                        <a:off x="1530350" y="850901"/>
                        <a:ext cx="9145588" cy="4964113"/>
                      </a:xfrm>
                      <a:prstGeom prst="rect">
                        <a:avLst/>
                      </a:prstGeom>
                      <a:noFill/>
                      <a:ln>
                        <a:noFill/>
                      </a:ln>
                    </p:spPr>
                  </p:pic>
                </p:oleObj>
              </mc:Fallback>
            </mc:AlternateContent>
          </a:graphicData>
        </a:graphic>
      </p:graphicFrame>
      <p:sp>
        <p:nvSpPr>
          <p:cNvPr id="2327" name="Google Shape;2327;p68"/>
          <p:cNvSpPr txBox="1"/>
          <p:nvPr>
            <p:ph type="title"/>
          </p:nvPr>
        </p:nvSpPr>
        <p:spPr>
          <a:xfrm>
            <a:off x="1524000" y="152400"/>
            <a:ext cx="90678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sz="2800">
                <a:latin typeface="Gill Sans"/>
                <a:ea typeface="Gill Sans"/>
                <a:cs typeface="Gill Sans"/>
                <a:sym typeface="Gill Sans"/>
              </a:rPr>
              <a:t>Big Challenge: Slowdown in Joy’s law of Performance</a:t>
            </a:r>
            <a:endParaRPr/>
          </a:p>
        </p:txBody>
      </p:sp>
      <p:sp>
        <p:nvSpPr>
          <p:cNvPr id="2328" name="Google Shape;2328;p68"/>
          <p:cNvSpPr txBox="1"/>
          <p:nvPr/>
        </p:nvSpPr>
        <p:spPr>
          <a:xfrm>
            <a:off x="1676400" y="5622926"/>
            <a:ext cx="4876656" cy="1015663"/>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chemeClr val="dk1"/>
              </a:buClr>
              <a:buSzPts val="2000"/>
              <a:buFont typeface="Gill Sans"/>
              <a:buChar char="•"/>
            </a:pPr>
            <a:r>
              <a:rPr b="0" lang="en-US" sz="2000">
                <a:solidFill>
                  <a:schemeClr val="dk1"/>
                </a:solidFill>
                <a:latin typeface="Gill Sans"/>
                <a:ea typeface="Gill Sans"/>
                <a:cs typeface="Gill Sans"/>
                <a:sym typeface="Gill Sans"/>
              </a:rPr>
              <a:t> VAX	        : 25%/year 1978 to 1986</a:t>
            </a:r>
            <a:endParaRPr/>
          </a:p>
          <a:p>
            <a:pPr indent="-127000" lvl="0" marL="0" marR="0" rtl="0" algn="l">
              <a:lnSpc>
                <a:spcPct val="100000"/>
              </a:lnSpc>
              <a:spcBef>
                <a:spcPts val="0"/>
              </a:spcBef>
              <a:spcAft>
                <a:spcPts val="0"/>
              </a:spcAft>
              <a:buClr>
                <a:schemeClr val="dk1"/>
              </a:buClr>
              <a:buSzPts val="2000"/>
              <a:buFont typeface="Gill Sans"/>
              <a:buChar char="•"/>
            </a:pPr>
            <a:r>
              <a:rPr b="0" lang="en-US" sz="2000">
                <a:solidFill>
                  <a:schemeClr val="dk1"/>
                </a:solidFill>
                <a:latin typeface="Gill Sans"/>
                <a:ea typeface="Gill Sans"/>
                <a:cs typeface="Gill Sans"/>
                <a:sym typeface="Gill Sans"/>
              </a:rPr>
              <a:t> RISC + x86  : 52%/year 1986 to 2002</a:t>
            </a:r>
            <a:endParaRPr/>
          </a:p>
          <a:p>
            <a:pPr indent="-127000" lvl="0" marL="0" marR="0" rtl="0" algn="l">
              <a:lnSpc>
                <a:spcPct val="100000"/>
              </a:lnSpc>
              <a:spcBef>
                <a:spcPts val="0"/>
              </a:spcBef>
              <a:spcAft>
                <a:spcPts val="0"/>
              </a:spcAft>
              <a:buClr>
                <a:schemeClr val="dk1"/>
              </a:buClr>
              <a:buSzPts val="2000"/>
              <a:buFont typeface="Gill Sans"/>
              <a:buChar char="•"/>
            </a:pPr>
            <a:r>
              <a:rPr b="0" lang="en-US" sz="2000">
                <a:solidFill>
                  <a:schemeClr val="dk1"/>
                </a:solidFill>
                <a:latin typeface="Gill Sans"/>
                <a:ea typeface="Gill Sans"/>
                <a:cs typeface="Gill Sans"/>
                <a:sym typeface="Gill Sans"/>
              </a:rPr>
              <a:t> RISC + x86  : ??%/year 2002 to present</a:t>
            </a:r>
            <a:endParaRPr/>
          </a:p>
        </p:txBody>
      </p:sp>
      <p:sp>
        <p:nvSpPr>
          <p:cNvPr id="2329" name="Google Shape;2329;p68"/>
          <p:cNvSpPr txBox="1"/>
          <p:nvPr/>
        </p:nvSpPr>
        <p:spPr>
          <a:xfrm>
            <a:off x="2667000" y="1143001"/>
            <a:ext cx="497998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Gill Sans"/>
              <a:buNone/>
            </a:pPr>
            <a:r>
              <a:rPr b="0" lang="en-US" sz="1600">
                <a:solidFill>
                  <a:schemeClr val="dk1"/>
                </a:solidFill>
                <a:latin typeface="Gill Sans"/>
                <a:ea typeface="Gill Sans"/>
                <a:cs typeface="Gill Sans"/>
                <a:sym typeface="Gill Sans"/>
              </a:rPr>
              <a:t>From Hennessy and Patterson, </a:t>
            </a:r>
            <a:r>
              <a:rPr b="0" i="1" lang="en-US" sz="1600">
                <a:solidFill>
                  <a:schemeClr val="dk1"/>
                </a:solidFill>
                <a:latin typeface="Gill Sans"/>
                <a:ea typeface="Gill Sans"/>
                <a:cs typeface="Gill Sans"/>
                <a:sym typeface="Gill Sans"/>
              </a:rPr>
              <a:t>Computer Architecture: A Quantitative Approach</a:t>
            </a:r>
            <a:r>
              <a:rPr b="0" lang="en-US" sz="1600">
                <a:solidFill>
                  <a:schemeClr val="dk1"/>
                </a:solidFill>
                <a:latin typeface="Gill Sans"/>
                <a:ea typeface="Gill Sans"/>
                <a:cs typeface="Gill Sans"/>
                <a:sym typeface="Gill Sans"/>
              </a:rPr>
              <a:t>, 4th edition, Sept. 15, 2006</a:t>
            </a:r>
            <a:endParaRPr/>
          </a:p>
        </p:txBody>
      </p:sp>
      <p:sp>
        <p:nvSpPr>
          <p:cNvPr id="2330" name="Google Shape;2330;p68"/>
          <p:cNvSpPr txBox="1"/>
          <p:nvPr/>
        </p:nvSpPr>
        <p:spPr>
          <a:xfrm>
            <a:off x="6096000" y="3733800"/>
            <a:ext cx="4419600"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400">
                <a:solidFill>
                  <a:srgbClr val="FF0000"/>
                </a:solidFill>
                <a:latin typeface="Gill Sans"/>
                <a:ea typeface="Gill Sans"/>
                <a:cs typeface="Gill Sans"/>
                <a:sym typeface="Gill Sans"/>
              </a:rPr>
              <a:t>⇒ Sea change in chip design: multiple “cores” or processors per chip</a:t>
            </a:r>
            <a:endParaRPr/>
          </a:p>
        </p:txBody>
      </p:sp>
      <p:sp>
        <p:nvSpPr>
          <p:cNvPr id="2331" name="Google Shape;2331;p68"/>
          <p:cNvSpPr txBox="1"/>
          <p:nvPr/>
        </p:nvSpPr>
        <p:spPr>
          <a:xfrm>
            <a:off x="10210800" y="898526"/>
            <a:ext cx="4953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Gill Sans"/>
              <a:buNone/>
            </a:pPr>
            <a:r>
              <a:rPr b="0" lang="en-US" sz="2000">
                <a:solidFill>
                  <a:srgbClr val="FF0000"/>
                </a:solidFill>
                <a:latin typeface="Gill Sans"/>
                <a:ea typeface="Gill Sans"/>
                <a:cs typeface="Gill Sans"/>
                <a:sym typeface="Gill Sans"/>
              </a:rPr>
              <a:t>3X</a:t>
            </a:r>
            <a:endParaRPr/>
          </a:p>
        </p:txBody>
      </p:sp>
      <p:cxnSp>
        <p:nvCxnSpPr>
          <p:cNvPr id="2332" name="Google Shape;2332;p68"/>
          <p:cNvCxnSpPr/>
          <p:nvPr/>
        </p:nvCxnSpPr>
        <p:spPr>
          <a:xfrm>
            <a:off x="10287000" y="850900"/>
            <a:ext cx="0" cy="457200"/>
          </a:xfrm>
          <a:prstGeom prst="straightConnector1">
            <a:avLst/>
          </a:prstGeom>
          <a:noFill/>
          <a:ln cap="flat" cmpd="sng" w="9525">
            <a:solidFill>
              <a:srgbClr val="FF0000"/>
            </a:solidFill>
            <a:prstDash val="solid"/>
            <a:round/>
            <a:headEnd len="med" w="med" type="triangl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6" name="Shape 2336"/>
        <p:cNvGrpSpPr/>
        <p:nvPr/>
      </p:nvGrpSpPr>
      <p:grpSpPr>
        <a:xfrm>
          <a:off x="0" y="0"/>
          <a:ext cx="0" cy="0"/>
          <a:chOff x="0" y="0"/>
          <a:chExt cx="0" cy="0"/>
        </a:xfrm>
      </p:grpSpPr>
      <p:sp>
        <p:nvSpPr>
          <p:cNvPr id="2337" name="Google Shape;2337;p69"/>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Another Challenge: Power Density</a:t>
            </a:r>
            <a:endParaRPr/>
          </a:p>
        </p:txBody>
      </p:sp>
      <p:sp>
        <p:nvSpPr>
          <p:cNvPr id="2338" name="Google Shape;2338;p69"/>
          <p:cNvSpPr txBox="1"/>
          <p:nvPr>
            <p:ph idx="1" type="body"/>
          </p:nvPr>
        </p:nvSpPr>
        <p:spPr>
          <a:xfrm>
            <a:off x="1752600" y="4495800"/>
            <a:ext cx="8686800" cy="21336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Moore’s law extrapolation</a:t>
            </a:r>
            <a:endParaRPr/>
          </a:p>
          <a:p>
            <a:pPr indent="-228600" lvl="1" marL="685800" rtl="0" algn="l">
              <a:lnSpc>
                <a:spcPct val="90000"/>
              </a:lnSpc>
              <a:spcBef>
                <a:spcPts val="660"/>
              </a:spcBef>
              <a:spcAft>
                <a:spcPts val="0"/>
              </a:spcAft>
              <a:buClr>
                <a:schemeClr val="dk1"/>
              </a:buClr>
              <a:buSzPts val="2200"/>
              <a:buFont typeface="Gill Sans"/>
              <a:buChar char="–"/>
            </a:pPr>
            <a:r>
              <a:rPr lang="en-US"/>
              <a:t>Potential power density reaching amazing levels!</a:t>
            </a:r>
            <a:endParaRPr/>
          </a:p>
          <a:p>
            <a:pPr indent="-285750" lvl="0" marL="285750" rtl="0" algn="l">
              <a:lnSpc>
                <a:spcPct val="90000"/>
              </a:lnSpc>
              <a:spcBef>
                <a:spcPts val="720"/>
              </a:spcBef>
              <a:spcAft>
                <a:spcPts val="0"/>
              </a:spcAft>
              <a:buClr>
                <a:schemeClr val="dk1"/>
              </a:buClr>
              <a:buSzPts val="2400"/>
              <a:buFont typeface="Gill Sans"/>
              <a:buChar char="•"/>
            </a:pPr>
            <a:r>
              <a:rPr lang="en-US"/>
              <a:t>Flip side: battery life very important</a:t>
            </a:r>
            <a:endParaRPr/>
          </a:p>
          <a:p>
            <a:pPr indent="-228600" lvl="1" marL="685800" rtl="0" algn="l">
              <a:lnSpc>
                <a:spcPct val="90000"/>
              </a:lnSpc>
              <a:spcBef>
                <a:spcPts val="660"/>
              </a:spcBef>
              <a:spcAft>
                <a:spcPts val="0"/>
              </a:spcAft>
              <a:buClr>
                <a:schemeClr val="dk1"/>
              </a:buClr>
              <a:buSzPts val="2200"/>
              <a:buFont typeface="Gill Sans"/>
              <a:buChar char="–"/>
            </a:pPr>
            <a:r>
              <a:rPr lang="en-US"/>
              <a:t>Moore’s law yielded more functionality at equivalent </a:t>
            </a:r>
            <a:br>
              <a:rPr lang="en-US"/>
            </a:br>
            <a:r>
              <a:rPr lang="en-US"/>
              <a:t>(or less) total energy consumption</a:t>
            </a:r>
            <a:endParaRPr/>
          </a:p>
        </p:txBody>
      </p:sp>
      <p:pic>
        <p:nvPicPr>
          <p:cNvPr id="2339" name="Google Shape;2339;p69"/>
          <p:cNvPicPr preferRelativeResize="0"/>
          <p:nvPr/>
        </p:nvPicPr>
        <p:blipFill rotWithShape="1">
          <a:blip r:embed="rId3">
            <a:alphaModFix/>
          </a:blip>
          <a:srcRect b="0" l="0" r="0" t="0"/>
          <a:stretch/>
        </p:blipFill>
        <p:spPr>
          <a:xfrm>
            <a:off x="2590800" y="731838"/>
            <a:ext cx="6248400" cy="382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38">
                                            <p:txEl>
                                              <p:pRg end="0" st="0"/>
                                            </p:txEl>
                                          </p:spTgt>
                                        </p:tgtEl>
                                        <p:attrNameLst>
                                          <p:attrName>style.visibility</p:attrName>
                                        </p:attrNameLst>
                                      </p:cBhvr>
                                      <p:to>
                                        <p:strVal val="visible"/>
                                      </p:to>
                                    </p:set>
                                    <p:anim calcmode="lin" valueType="num">
                                      <p:cBhvr additive="base">
                                        <p:cTn dur="500"/>
                                        <p:tgtEl>
                                          <p:spTgt spid="233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38">
                                            <p:txEl>
                                              <p:pRg end="1" st="1"/>
                                            </p:txEl>
                                          </p:spTgt>
                                        </p:tgtEl>
                                        <p:attrNameLst>
                                          <p:attrName>style.visibility</p:attrName>
                                        </p:attrNameLst>
                                      </p:cBhvr>
                                      <p:to>
                                        <p:strVal val="visible"/>
                                      </p:to>
                                    </p:set>
                                    <p:anim calcmode="lin" valueType="num">
                                      <p:cBhvr additive="base">
                                        <p:cTn dur="500"/>
                                        <p:tgtEl>
                                          <p:spTgt spid="233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38">
                                            <p:txEl>
                                              <p:pRg end="2" st="2"/>
                                            </p:txEl>
                                          </p:spTgt>
                                        </p:tgtEl>
                                        <p:attrNameLst>
                                          <p:attrName>style.visibility</p:attrName>
                                        </p:attrNameLst>
                                      </p:cBhvr>
                                      <p:to>
                                        <p:strVal val="visible"/>
                                      </p:to>
                                    </p:set>
                                    <p:anim calcmode="lin" valueType="num">
                                      <p:cBhvr additive="base">
                                        <p:cTn dur="500"/>
                                        <p:tgtEl>
                                          <p:spTgt spid="233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38">
                                            <p:txEl>
                                              <p:pRg end="3" st="3"/>
                                            </p:txEl>
                                          </p:spTgt>
                                        </p:tgtEl>
                                        <p:attrNameLst>
                                          <p:attrName>style.visibility</p:attrName>
                                        </p:attrNameLst>
                                      </p:cBhvr>
                                      <p:to>
                                        <p:strVal val="visible"/>
                                      </p:to>
                                    </p:set>
                                    <p:anim calcmode="lin" valueType="num">
                                      <p:cBhvr additive="base">
                                        <p:cTn dur="500"/>
                                        <p:tgtEl>
                                          <p:spTgt spid="233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And Range of Timescales</a:t>
            </a:r>
            <a:endParaRPr/>
          </a:p>
        </p:txBody>
      </p:sp>
      <p:pic>
        <p:nvPicPr>
          <p:cNvPr descr="A screenshot of a cell phone&#10;&#10;Description automatically generated" id="220" name="Google Shape;220;p7"/>
          <p:cNvPicPr preferRelativeResize="0"/>
          <p:nvPr>
            <p:ph idx="1" type="body"/>
          </p:nvPr>
        </p:nvPicPr>
        <p:blipFill rotWithShape="1">
          <a:blip r:embed="rId3">
            <a:alphaModFix/>
          </a:blip>
          <a:srcRect b="0" l="0" r="0" t="0"/>
          <a:stretch/>
        </p:blipFill>
        <p:spPr>
          <a:xfrm>
            <a:off x="4114800" y="914400"/>
            <a:ext cx="7266724" cy="4200561"/>
          </a:xfrm>
          <a:prstGeom prst="rect">
            <a:avLst/>
          </a:prstGeom>
          <a:noFill/>
          <a:ln>
            <a:noFill/>
          </a:ln>
        </p:spPr>
      </p:pic>
      <p:sp>
        <p:nvSpPr>
          <p:cNvPr id="221" name="Google Shape;221;p7"/>
          <p:cNvSpPr txBox="1"/>
          <p:nvPr/>
        </p:nvSpPr>
        <p:spPr>
          <a:xfrm>
            <a:off x="381000" y="1644339"/>
            <a:ext cx="365818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Gill Sans"/>
                <a:ea typeface="Gill Sans"/>
                <a:cs typeface="Gill Sans"/>
                <a:sym typeface="Gill Sans"/>
              </a:rPr>
              <a:t>Jeff Dean: “Numbers Everyone Should Know”</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3" name="Shape 2343"/>
        <p:cNvGrpSpPr/>
        <p:nvPr/>
      </p:nvGrpSpPr>
      <p:grpSpPr>
        <a:xfrm>
          <a:off x="0" y="0"/>
          <a:ext cx="0" cy="0"/>
          <a:chOff x="0" y="0"/>
          <a:chExt cx="0" cy="0"/>
        </a:xfrm>
      </p:grpSpPr>
      <p:sp>
        <p:nvSpPr>
          <p:cNvPr id="2344" name="Google Shape;2344;p70"/>
          <p:cNvSpPr txBox="1"/>
          <p:nvPr>
            <p:ph type="title"/>
          </p:nvPr>
        </p:nvSpPr>
        <p:spPr>
          <a:xfrm>
            <a:off x="1981200" y="144640"/>
            <a:ext cx="8305800" cy="5842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ManyCore Chips: The future arrived in 2007</a:t>
            </a:r>
            <a:endParaRPr/>
          </a:p>
        </p:txBody>
      </p:sp>
      <p:sp>
        <p:nvSpPr>
          <p:cNvPr id="2345" name="Google Shape;2345;p70"/>
          <p:cNvSpPr txBox="1"/>
          <p:nvPr>
            <p:ph idx="1" type="body"/>
          </p:nvPr>
        </p:nvSpPr>
        <p:spPr>
          <a:xfrm>
            <a:off x="1752600" y="4267200"/>
            <a:ext cx="8915400" cy="2362200"/>
          </a:xfrm>
          <a:prstGeom prst="rect">
            <a:avLst/>
          </a:prstGeom>
          <a:noFill/>
          <a:ln>
            <a:noFill/>
          </a:ln>
        </p:spPr>
        <p:txBody>
          <a:bodyPr anchorCtr="0" anchor="t" bIns="44425" lIns="90475" spcFirstLastPara="1" rIns="90475" wrap="square" tIns="44425">
            <a:normAutofit/>
          </a:bodyPr>
          <a:lstStyle/>
          <a:p>
            <a:pPr indent="-285750" lvl="0" marL="285750" rtl="0" algn="l">
              <a:lnSpc>
                <a:spcPct val="70000"/>
              </a:lnSpc>
              <a:spcBef>
                <a:spcPts val="0"/>
              </a:spcBef>
              <a:spcAft>
                <a:spcPts val="0"/>
              </a:spcAft>
              <a:buClr>
                <a:schemeClr val="dk1"/>
              </a:buClr>
              <a:buSzPts val="2200"/>
              <a:buFont typeface="Gill Sans"/>
              <a:buChar char="•"/>
            </a:pPr>
            <a:r>
              <a:rPr lang="en-US" sz="2200"/>
              <a:t>How to program these?</a:t>
            </a:r>
            <a:endParaRPr/>
          </a:p>
          <a:p>
            <a:pPr indent="-228600" lvl="1" marL="685800" rtl="0" algn="l">
              <a:lnSpc>
                <a:spcPct val="70000"/>
              </a:lnSpc>
              <a:spcBef>
                <a:spcPts val="600"/>
              </a:spcBef>
              <a:spcAft>
                <a:spcPts val="0"/>
              </a:spcAft>
              <a:buClr>
                <a:schemeClr val="dk1"/>
              </a:buClr>
              <a:buSzPts val="2000"/>
              <a:buFont typeface="Gill Sans"/>
              <a:buChar char="–"/>
            </a:pPr>
            <a:r>
              <a:rPr lang="en-US" sz="2000"/>
              <a:t>Use 2 CPUs for video/audio</a:t>
            </a:r>
            <a:endParaRPr/>
          </a:p>
          <a:p>
            <a:pPr indent="-228600" lvl="1" marL="685800" rtl="0" algn="l">
              <a:lnSpc>
                <a:spcPct val="70000"/>
              </a:lnSpc>
              <a:spcBef>
                <a:spcPts val="600"/>
              </a:spcBef>
              <a:spcAft>
                <a:spcPts val="0"/>
              </a:spcAft>
              <a:buClr>
                <a:schemeClr val="dk1"/>
              </a:buClr>
              <a:buSzPts val="2000"/>
              <a:buFont typeface="Gill Sans"/>
              <a:buChar char="–"/>
            </a:pPr>
            <a:r>
              <a:rPr lang="en-US" sz="2000"/>
              <a:t>Use 1 for word processor, 1 for browser</a:t>
            </a:r>
            <a:endParaRPr/>
          </a:p>
          <a:p>
            <a:pPr indent="-228600" lvl="1" marL="685800" rtl="0" algn="l">
              <a:lnSpc>
                <a:spcPct val="70000"/>
              </a:lnSpc>
              <a:spcBef>
                <a:spcPts val="600"/>
              </a:spcBef>
              <a:spcAft>
                <a:spcPts val="0"/>
              </a:spcAft>
              <a:buClr>
                <a:schemeClr val="dk1"/>
              </a:buClr>
              <a:buSzPts val="2000"/>
              <a:buFont typeface="Gill Sans"/>
              <a:buChar char="–"/>
            </a:pPr>
            <a:r>
              <a:rPr lang="en-US" sz="2000"/>
              <a:t>76 for virus checking???</a:t>
            </a:r>
            <a:endParaRPr/>
          </a:p>
          <a:p>
            <a:pPr indent="-285750" lvl="0" marL="285750" rtl="0" algn="l">
              <a:lnSpc>
                <a:spcPct val="70000"/>
              </a:lnSpc>
              <a:spcBef>
                <a:spcPts val="660"/>
              </a:spcBef>
              <a:spcAft>
                <a:spcPts val="0"/>
              </a:spcAft>
              <a:buClr>
                <a:schemeClr val="hlink"/>
              </a:buClr>
              <a:buSzPts val="2200"/>
              <a:buFont typeface="Gill Sans"/>
              <a:buChar char="•"/>
            </a:pPr>
            <a:r>
              <a:rPr lang="en-US" sz="2200">
                <a:solidFill>
                  <a:schemeClr val="hlink"/>
                </a:solidFill>
              </a:rPr>
              <a:t>Parallelism must be exploited at all levels</a:t>
            </a:r>
            <a:endParaRPr/>
          </a:p>
          <a:p>
            <a:pPr indent="-285750" lvl="0" marL="285750" rtl="0" algn="l">
              <a:lnSpc>
                <a:spcPct val="70000"/>
              </a:lnSpc>
              <a:spcBef>
                <a:spcPts val="660"/>
              </a:spcBef>
              <a:spcAft>
                <a:spcPts val="0"/>
              </a:spcAft>
              <a:buClr>
                <a:schemeClr val="dk1"/>
              </a:buClr>
              <a:buSzPts val="2200"/>
              <a:buFont typeface="Gill Sans"/>
              <a:buChar char="•"/>
            </a:pPr>
            <a:r>
              <a:rPr lang="en-US" sz="2200"/>
              <a:t>Amazon X1 instances (2016)</a:t>
            </a:r>
            <a:endParaRPr/>
          </a:p>
          <a:p>
            <a:pPr indent="-228600" lvl="1" marL="685800" rtl="0" algn="l">
              <a:lnSpc>
                <a:spcPct val="70000"/>
              </a:lnSpc>
              <a:spcBef>
                <a:spcPts val="540"/>
              </a:spcBef>
              <a:spcAft>
                <a:spcPts val="0"/>
              </a:spcAft>
              <a:buClr>
                <a:schemeClr val="dk1"/>
              </a:buClr>
              <a:buSzPts val="1800"/>
              <a:buFont typeface="Gill Sans"/>
              <a:buChar char="–"/>
            </a:pPr>
            <a:r>
              <a:rPr lang="en-US" sz="1800"/>
              <a:t>128 virtual cores, 2 TB RAM</a:t>
            </a:r>
            <a:endParaRPr/>
          </a:p>
          <a:p>
            <a:pPr indent="0" lvl="0" marL="0" rtl="0" algn="l">
              <a:lnSpc>
                <a:spcPct val="70000"/>
              </a:lnSpc>
              <a:spcBef>
                <a:spcPts val="660"/>
              </a:spcBef>
              <a:spcAft>
                <a:spcPts val="0"/>
              </a:spcAft>
              <a:buClr>
                <a:schemeClr val="dk1"/>
              </a:buClr>
              <a:buSzPts val="2200"/>
              <a:buFont typeface="Gill Sans"/>
              <a:buNone/>
            </a:pPr>
            <a:r>
              <a:t/>
            </a:r>
            <a:endParaRPr sz="2200">
              <a:solidFill>
                <a:schemeClr val="hlink"/>
              </a:solidFill>
            </a:endParaRPr>
          </a:p>
        </p:txBody>
      </p:sp>
      <p:sp>
        <p:nvSpPr>
          <p:cNvPr id="2346" name="Google Shape;2346;p70"/>
          <p:cNvSpPr txBox="1"/>
          <p:nvPr/>
        </p:nvSpPr>
        <p:spPr>
          <a:xfrm>
            <a:off x="3352800" y="685800"/>
            <a:ext cx="6248400" cy="3962400"/>
          </a:xfrm>
          <a:prstGeom prst="rect">
            <a:avLst/>
          </a:prstGeom>
          <a:noFill/>
          <a:ln>
            <a:noFill/>
          </a:ln>
        </p:spPr>
        <p:txBody>
          <a:bodyPr anchorCtr="0" anchor="t" bIns="46025" lIns="92075" spcFirstLastPara="1" rIns="92075" wrap="square" tIns="46025">
            <a:noAutofit/>
          </a:bodyPr>
          <a:lstStyle/>
          <a:p>
            <a:pPr indent="-285750" lvl="0" marL="285750" marR="0" rtl="0" algn="l">
              <a:lnSpc>
                <a:spcPct val="85000"/>
              </a:lnSpc>
              <a:spcBef>
                <a:spcPts val="0"/>
              </a:spcBef>
              <a:spcAft>
                <a:spcPts val="0"/>
              </a:spcAft>
              <a:buClr>
                <a:schemeClr val="dk1"/>
              </a:buClr>
              <a:buSzPts val="2400"/>
              <a:buFont typeface="Gill Sans"/>
              <a:buChar char="•"/>
            </a:pPr>
            <a:r>
              <a:rPr b="0" lang="en-US" sz="2400">
                <a:solidFill>
                  <a:schemeClr val="dk1"/>
                </a:solidFill>
                <a:latin typeface="Gill Sans"/>
                <a:ea typeface="Gill Sans"/>
                <a:cs typeface="Gill Sans"/>
                <a:sym typeface="Gill Sans"/>
              </a:rPr>
              <a:t>Intel 80-core multicore chip (Feb 2007)</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80 simple cores</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Two FP-engines / core</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Mesh-like network</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100 million transistors</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65nm feature size</a:t>
            </a:r>
            <a:endParaRPr/>
          </a:p>
          <a:p>
            <a:pPr indent="-285750" lvl="0" marL="285750" marR="0" rtl="0" algn="l">
              <a:lnSpc>
                <a:spcPct val="85000"/>
              </a:lnSpc>
              <a:spcBef>
                <a:spcPts val="300"/>
              </a:spcBef>
              <a:spcAft>
                <a:spcPts val="0"/>
              </a:spcAft>
              <a:buClr>
                <a:schemeClr val="dk1"/>
              </a:buClr>
              <a:buSzPts val="2200"/>
              <a:buFont typeface="Gill Sans"/>
              <a:buChar char="•"/>
            </a:pPr>
            <a:r>
              <a:rPr b="0" lang="en-US" sz="2200">
                <a:solidFill>
                  <a:schemeClr val="dk1"/>
                </a:solidFill>
                <a:latin typeface="Gill Sans"/>
                <a:ea typeface="Gill Sans"/>
                <a:cs typeface="Gill Sans"/>
                <a:sym typeface="Gill Sans"/>
              </a:rPr>
              <a:t>Intel Single-Chip Cloud </a:t>
            </a:r>
            <a:br>
              <a:rPr b="0" lang="en-US" sz="2200">
                <a:solidFill>
                  <a:schemeClr val="dk1"/>
                </a:solidFill>
                <a:latin typeface="Gill Sans"/>
                <a:ea typeface="Gill Sans"/>
                <a:cs typeface="Gill Sans"/>
                <a:sym typeface="Gill Sans"/>
              </a:rPr>
            </a:br>
            <a:r>
              <a:rPr b="0" lang="en-US" sz="2200">
                <a:solidFill>
                  <a:schemeClr val="dk1"/>
                </a:solidFill>
                <a:latin typeface="Gill Sans"/>
                <a:ea typeface="Gill Sans"/>
                <a:cs typeface="Gill Sans"/>
                <a:sym typeface="Gill Sans"/>
              </a:rPr>
              <a:t>Computer  (August 2010)</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24 “tiles” with two cores/tile </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24-router mesh network </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4 DDR3 memory controllers</a:t>
            </a:r>
            <a:endParaRPr/>
          </a:p>
          <a:p>
            <a:pPr indent="-228600" lvl="1" marL="457200" marR="0" rtl="0" algn="l">
              <a:lnSpc>
                <a:spcPct val="85000"/>
              </a:lnSpc>
              <a:spcBef>
                <a:spcPts val="300"/>
              </a:spcBef>
              <a:spcAft>
                <a:spcPts val="0"/>
              </a:spcAft>
              <a:buClr>
                <a:schemeClr val="dk1"/>
              </a:buClr>
              <a:buSzPts val="1800"/>
              <a:buFont typeface="Gill Sans"/>
              <a:buChar char="–"/>
            </a:pPr>
            <a:r>
              <a:rPr b="0" i="0" lang="en-US" sz="1800" u="none" cap="none" strike="noStrike">
                <a:solidFill>
                  <a:schemeClr val="dk1"/>
                </a:solidFill>
                <a:latin typeface="Gill Sans"/>
                <a:ea typeface="Gill Sans"/>
                <a:cs typeface="Gill Sans"/>
                <a:sym typeface="Gill Sans"/>
              </a:rPr>
              <a:t>Hardware support for message-passing </a:t>
            </a:r>
            <a:endParaRPr/>
          </a:p>
          <a:p>
            <a:pPr indent="-133350" lvl="0" marL="285750" marR="0" rtl="0" algn="l">
              <a:lnSpc>
                <a:spcPct val="85000"/>
              </a:lnSpc>
              <a:spcBef>
                <a:spcPts val="300"/>
              </a:spcBef>
              <a:spcAft>
                <a:spcPts val="0"/>
              </a:spcAft>
              <a:buClr>
                <a:schemeClr val="dk1"/>
              </a:buClr>
              <a:buSzPts val="2400"/>
              <a:buFont typeface="Comic Sans MS"/>
              <a:buNone/>
            </a:pPr>
            <a:r>
              <a:t/>
            </a:r>
            <a:endParaRPr b="0" sz="2400">
              <a:solidFill>
                <a:schemeClr val="dk1"/>
              </a:solidFill>
              <a:latin typeface="Gill Sans"/>
              <a:ea typeface="Gill Sans"/>
              <a:cs typeface="Gill Sans"/>
              <a:sym typeface="Gill Sans"/>
            </a:endParaRPr>
          </a:p>
          <a:p>
            <a:pPr indent="-114300" lvl="1" marL="457200" marR="0" rtl="0" algn="l">
              <a:lnSpc>
                <a:spcPct val="85000"/>
              </a:lnSpc>
              <a:spcBef>
                <a:spcPts val="300"/>
              </a:spcBef>
              <a:spcAft>
                <a:spcPts val="0"/>
              </a:spcAft>
              <a:buClr>
                <a:schemeClr val="dk1"/>
              </a:buClr>
              <a:buSzPts val="1800"/>
              <a:buFont typeface="Comic Sans MS"/>
              <a:buNone/>
            </a:pPr>
            <a:r>
              <a:t/>
            </a:r>
            <a:endParaRPr b="0" i="0" sz="1800" u="none" cap="none" strike="noStrike">
              <a:solidFill>
                <a:schemeClr val="dk1"/>
              </a:solidFill>
              <a:latin typeface="Gill Sans"/>
              <a:ea typeface="Gill Sans"/>
              <a:cs typeface="Gill Sans"/>
              <a:sym typeface="Gill Sans"/>
            </a:endParaRPr>
          </a:p>
        </p:txBody>
      </p:sp>
      <p:grpSp>
        <p:nvGrpSpPr>
          <p:cNvPr id="2347" name="Google Shape;2347;p70"/>
          <p:cNvGrpSpPr/>
          <p:nvPr/>
        </p:nvGrpSpPr>
        <p:grpSpPr>
          <a:xfrm>
            <a:off x="1655763" y="1032008"/>
            <a:ext cx="2034044" cy="2733543"/>
            <a:chOff x="132522" y="905835"/>
            <a:chExt cx="2033725" cy="2732715"/>
          </a:xfrm>
        </p:grpSpPr>
        <p:pic>
          <p:nvPicPr>
            <p:cNvPr id="2348" name="Google Shape;2348;p70"/>
            <p:cNvPicPr preferRelativeResize="0"/>
            <p:nvPr/>
          </p:nvPicPr>
          <p:blipFill rotWithShape="1">
            <a:blip r:embed="rId3">
              <a:alphaModFix/>
            </a:blip>
            <a:srcRect b="0" l="0" r="0" t="0"/>
            <a:stretch/>
          </p:blipFill>
          <p:spPr>
            <a:xfrm>
              <a:off x="132522" y="1600200"/>
              <a:ext cx="1772478" cy="2038350"/>
            </a:xfrm>
            <a:prstGeom prst="rect">
              <a:avLst/>
            </a:prstGeom>
            <a:noFill/>
            <a:ln>
              <a:noFill/>
            </a:ln>
          </p:spPr>
        </p:pic>
        <p:sp>
          <p:nvSpPr>
            <p:cNvPr id="2349" name="Google Shape;2349;p70"/>
            <p:cNvSpPr/>
            <p:nvPr/>
          </p:nvSpPr>
          <p:spPr>
            <a:xfrm rot="-2552662">
              <a:off x="1197424" y="1146930"/>
              <a:ext cx="914400" cy="516975"/>
            </a:xfrm>
            <a:prstGeom prst="leftArrow">
              <a:avLst>
                <a:gd fmla="val 50000" name="adj1"/>
                <a:gd fmla="val 50000" name="adj2"/>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Gill Sans"/>
                <a:ea typeface="Gill Sans"/>
                <a:cs typeface="Gill Sans"/>
                <a:sym typeface="Gill Sans"/>
              </a:endParaRPr>
            </a:p>
          </p:txBody>
        </p:sp>
      </p:grpSp>
      <p:grpSp>
        <p:nvGrpSpPr>
          <p:cNvPr id="2350" name="Google Shape;2350;p70"/>
          <p:cNvGrpSpPr/>
          <p:nvPr/>
        </p:nvGrpSpPr>
        <p:grpSpPr>
          <a:xfrm>
            <a:off x="6477608" y="1066800"/>
            <a:ext cx="4190393" cy="2605088"/>
            <a:chOff x="4953000" y="975827"/>
            <a:chExt cx="4191000" cy="2605573"/>
          </a:xfrm>
        </p:grpSpPr>
        <p:pic>
          <p:nvPicPr>
            <p:cNvPr id="2351" name="Google Shape;2351;p70"/>
            <p:cNvPicPr preferRelativeResize="0"/>
            <p:nvPr/>
          </p:nvPicPr>
          <p:blipFill rotWithShape="1">
            <a:blip r:embed="rId4">
              <a:alphaModFix/>
            </a:blip>
            <a:srcRect b="0" l="0" r="0" t="0"/>
            <a:stretch/>
          </p:blipFill>
          <p:spPr>
            <a:xfrm>
              <a:off x="5638800" y="975827"/>
              <a:ext cx="3505200" cy="2605573"/>
            </a:xfrm>
            <a:prstGeom prst="rect">
              <a:avLst/>
            </a:prstGeom>
            <a:noFill/>
            <a:ln>
              <a:noFill/>
            </a:ln>
          </p:spPr>
        </p:pic>
        <p:sp>
          <p:nvSpPr>
            <p:cNvPr id="2352" name="Google Shape;2352;p70"/>
            <p:cNvSpPr/>
            <p:nvPr/>
          </p:nvSpPr>
          <p:spPr>
            <a:xfrm rot="8906187">
              <a:off x="5020666" y="1725078"/>
              <a:ext cx="914400" cy="516975"/>
            </a:xfrm>
            <a:prstGeom prst="leftArrow">
              <a:avLst>
                <a:gd fmla="val 50000" name="adj1"/>
                <a:gd fmla="val 50000" name="adj2"/>
              </a:avLst>
            </a:prstGeom>
            <a:solidFill>
              <a:schemeClr val="accen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Gill Sans"/>
                <a:ea typeface="Gill Sans"/>
                <a:cs typeface="Gill Sans"/>
                <a:sym typeface="Gill San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6">
                                            <p:txEl>
                                              <p:pRg end="12" st="12"/>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347"/>
                                        </p:tgtEl>
                                        <p:attrNameLst>
                                          <p:attrName>style.visibility</p:attrName>
                                        </p:attrNameLst>
                                      </p:cBhvr>
                                      <p:to>
                                        <p:strVal val="visible"/>
                                      </p:to>
                                    </p:set>
                                    <p:animEffect filter="fade" transition="in">
                                      <p:cBhvr>
                                        <p:cTn dur="500"/>
                                        <p:tgtEl>
                                          <p:spTgt spid="2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0"/>
                                        </p:tgtEl>
                                        <p:attrNameLst>
                                          <p:attrName>style.visibility</p:attrName>
                                        </p:attrNameLst>
                                      </p:cBhvr>
                                      <p:to>
                                        <p:strVal val="visible"/>
                                      </p:to>
                                    </p:set>
                                    <p:animEffect filter="fade" transition="in">
                                      <p:cBhvr>
                                        <p:cTn dur="500"/>
                                        <p:tgtEl>
                                          <p:spTgt spid="2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0" st="0"/>
                                            </p:txEl>
                                          </p:spTgt>
                                        </p:tgtEl>
                                        <p:attrNameLst>
                                          <p:attrName>style.visibility</p:attrName>
                                        </p:attrNameLst>
                                      </p:cBhvr>
                                      <p:to>
                                        <p:strVal val="visible"/>
                                      </p:to>
                                    </p:set>
                                    <p:anim calcmode="lin" valueType="num">
                                      <p:cBhvr additive="base">
                                        <p:cTn dur="500"/>
                                        <p:tgtEl>
                                          <p:spTgt spid="234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1" st="1"/>
                                            </p:txEl>
                                          </p:spTgt>
                                        </p:tgtEl>
                                        <p:attrNameLst>
                                          <p:attrName>style.visibility</p:attrName>
                                        </p:attrNameLst>
                                      </p:cBhvr>
                                      <p:to>
                                        <p:strVal val="visible"/>
                                      </p:to>
                                    </p:set>
                                    <p:anim calcmode="lin" valueType="num">
                                      <p:cBhvr additive="base">
                                        <p:cTn dur="500"/>
                                        <p:tgtEl>
                                          <p:spTgt spid="234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2" st="2"/>
                                            </p:txEl>
                                          </p:spTgt>
                                        </p:tgtEl>
                                        <p:attrNameLst>
                                          <p:attrName>style.visibility</p:attrName>
                                        </p:attrNameLst>
                                      </p:cBhvr>
                                      <p:to>
                                        <p:strVal val="visible"/>
                                      </p:to>
                                    </p:set>
                                    <p:anim calcmode="lin" valueType="num">
                                      <p:cBhvr additive="base">
                                        <p:cTn dur="500"/>
                                        <p:tgtEl>
                                          <p:spTgt spid="234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3" st="3"/>
                                            </p:txEl>
                                          </p:spTgt>
                                        </p:tgtEl>
                                        <p:attrNameLst>
                                          <p:attrName>style.visibility</p:attrName>
                                        </p:attrNameLst>
                                      </p:cBhvr>
                                      <p:to>
                                        <p:strVal val="visible"/>
                                      </p:to>
                                    </p:set>
                                    <p:anim calcmode="lin" valueType="num">
                                      <p:cBhvr additive="base">
                                        <p:cTn dur="500"/>
                                        <p:tgtEl>
                                          <p:spTgt spid="234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4" st="4"/>
                                            </p:txEl>
                                          </p:spTgt>
                                        </p:tgtEl>
                                        <p:attrNameLst>
                                          <p:attrName>style.visibility</p:attrName>
                                        </p:attrNameLst>
                                      </p:cBhvr>
                                      <p:to>
                                        <p:strVal val="visible"/>
                                      </p:to>
                                    </p:set>
                                    <p:anim calcmode="lin" valueType="num">
                                      <p:cBhvr additive="base">
                                        <p:cTn dur="500"/>
                                        <p:tgtEl>
                                          <p:spTgt spid="234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5" st="5"/>
                                            </p:txEl>
                                          </p:spTgt>
                                        </p:tgtEl>
                                        <p:attrNameLst>
                                          <p:attrName>style.visibility</p:attrName>
                                        </p:attrNameLst>
                                      </p:cBhvr>
                                      <p:to>
                                        <p:strVal val="visible"/>
                                      </p:to>
                                    </p:set>
                                    <p:anim calcmode="lin" valueType="num">
                                      <p:cBhvr additive="base">
                                        <p:cTn dur="500"/>
                                        <p:tgtEl>
                                          <p:spTgt spid="234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6" st="6"/>
                                            </p:txEl>
                                          </p:spTgt>
                                        </p:tgtEl>
                                        <p:attrNameLst>
                                          <p:attrName>style.visibility</p:attrName>
                                        </p:attrNameLst>
                                      </p:cBhvr>
                                      <p:to>
                                        <p:strVal val="visible"/>
                                      </p:to>
                                    </p:set>
                                    <p:anim calcmode="lin" valueType="num">
                                      <p:cBhvr additive="base">
                                        <p:cTn dur="500"/>
                                        <p:tgtEl>
                                          <p:spTgt spid="2345">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5">
                                            <p:txEl>
                                              <p:pRg end="7" st="7"/>
                                            </p:txEl>
                                          </p:spTgt>
                                        </p:tgtEl>
                                        <p:attrNameLst>
                                          <p:attrName>style.visibility</p:attrName>
                                        </p:attrNameLst>
                                      </p:cBhvr>
                                      <p:to>
                                        <p:strVal val="visible"/>
                                      </p:to>
                                    </p:set>
                                    <p:anim calcmode="lin" valueType="num">
                                      <p:cBhvr additive="base">
                                        <p:cTn dur="500"/>
                                        <p:tgtEl>
                                          <p:spTgt spid="2345">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6" name="Shape 2356"/>
        <p:cNvGrpSpPr/>
        <p:nvPr/>
      </p:nvGrpSpPr>
      <p:grpSpPr>
        <a:xfrm>
          <a:off x="0" y="0"/>
          <a:ext cx="0" cy="0"/>
          <a:chOff x="0" y="0"/>
          <a:chExt cx="0" cy="0"/>
        </a:xfrm>
      </p:grpSpPr>
      <p:sp>
        <p:nvSpPr>
          <p:cNvPr id="2357" name="Google Shape;2357;p71"/>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But then Moore’s Law Ended…</a:t>
            </a:r>
            <a:endParaRPr/>
          </a:p>
        </p:txBody>
      </p:sp>
      <p:sp>
        <p:nvSpPr>
          <p:cNvPr id="2358" name="Google Shape;2358;p71"/>
          <p:cNvSpPr txBox="1"/>
          <p:nvPr>
            <p:ph idx="1" type="body"/>
          </p:nvPr>
        </p:nvSpPr>
        <p:spPr>
          <a:xfrm>
            <a:off x="1891393" y="3278187"/>
            <a:ext cx="8610600" cy="29718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Moore’s Law has (officially) ended -- Feb 2016</a:t>
            </a:r>
            <a:endParaRPr/>
          </a:p>
          <a:p>
            <a:pPr indent="-228600" lvl="1" marL="685800" rtl="0" algn="l">
              <a:lnSpc>
                <a:spcPct val="90000"/>
              </a:lnSpc>
              <a:spcBef>
                <a:spcPts val="660"/>
              </a:spcBef>
              <a:spcAft>
                <a:spcPts val="0"/>
              </a:spcAft>
              <a:buClr>
                <a:schemeClr val="dk1"/>
              </a:buClr>
              <a:buSzPts val="2200"/>
              <a:buFont typeface="Gill Sans"/>
              <a:buChar char="–"/>
            </a:pPr>
            <a:r>
              <a:rPr lang="en-US"/>
              <a:t>No longer getting 2 x transistors/chip every 18 months…</a:t>
            </a:r>
            <a:endParaRPr/>
          </a:p>
          <a:p>
            <a:pPr indent="-228600" lvl="1" marL="685800" rtl="0" algn="l">
              <a:lnSpc>
                <a:spcPct val="90000"/>
              </a:lnSpc>
              <a:spcBef>
                <a:spcPts val="660"/>
              </a:spcBef>
              <a:spcAft>
                <a:spcPts val="0"/>
              </a:spcAft>
              <a:buClr>
                <a:schemeClr val="dk1"/>
              </a:buClr>
              <a:buSzPts val="2200"/>
              <a:buFont typeface="Gill Sans"/>
              <a:buChar char="–"/>
            </a:pPr>
            <a:r>
              <a:rPr lang="en-US"/>
              <a:t>or even every 24 months</a:t>
            </a:r>
            <a:endParaRPr/>
          </a:p>
          <a:p>
            <a:pPr indent="-285750" lvl="0" marL="285750" rtl="0" algn="l">
              <a:lnSpc>
                <a:spcPct val="90000"/>
              </a:lnSpc>
              <a:spcBef>
                <a:spcPts val="720"/>
              </a:spcBef>
              <a:spcAft>
                <a:spcPts val="0"/>
              </a:spcAft>
              <a:buClr>
                <a:schemeClr val="dk1"/>
              </a:buClr>
              <a:buSzPts val="2400"/>
              <a:buFont typeface="Gill Sans"/>
              <a:buChar char="•"/>
            </a:pPr>
            <a:r>
              <a:rPr lang="en-US"/>
              <a:t>May have only 2-3 smallest geometry fabrication plants left:</a:t>
            </a:r>
            <a:endParaRPr/>
          </a:p>
          <a:p>
            <a:pPr indent="-228600" lvl="1" marL="685800" rtl="0" algn="l">
              <a:lnSpc>
                <a:spcPct val="90000"/>
              </a:lnSpc>
              <a:spcBef>
                <a:spcPts val="660"/>
              </a:spcBef>
              <a:spcAft>
                <a:spcPts val="0"/>
              </a:spcAft>
              <a:buClr>
                <a:schemeClr val="dk1"/>
              </a:buClr>
              <a:buSzPts val="2200"/>
              <a:buFont typeface="Gill Sans"/>
              <a:buChar char="–"/>
            </a:pPr>
            <a:r>
              <a:rPr lang="en-US"/>
              <a:t> Intel and Samsung and/or TSMC</a:t>
            </a:r>
            <a:endParaRPr/>
          </a:p>
          <a:p>
            <a:pPr indent="-285750" lvl="0" marL="285750" rtl="0" algn="l">
              <a:lnSpc>
                <a:spcPct val="90000"/>
              </a:lnSpc>
              <a:spcBef>
                <a:spcPts val="720"/>
              </a:spcBef>
              <a:spcAft>
                <a:spcPts val="0"/>
              </a:spcAft>
              <a:buClr>
                <a:schemeClr val="dk1"/>
              </a:buClr>
              <a:buSzPts val="2400"/>
              <a:buFont typeface="Gill Sans"/>
              <a:buChar char="•"/>
            </a:pPr>
            <a:r>
              <a:rPr lang="en-US"/>
              <a:t>Vendors moving to 3D stacked chips</a:t>
            </a:r>
            <a:endParaRPr/>
          </a:p>
          <a:p>
            <a:pPr indent="-228600" lvl="1" marL="685800" rtl="0" algn="l">
              <a:lnSpc>
                <a:spcPct val="90000"/>
              </a:lnSpc>
              <a:spcBef>
                <a:spcPts val="660"/>
              </a:spcBef>
              <a:spcAft>
                <a:spcPts val="0"/>
              </a:spcAft>
              <a:buClr>
                <a:schemeClr val="dk1"/>
              </a:buClr>
              <a:buSzPts val="2200"/>
              <a:buFont typeface="Gill Sans"/>
              <a:buChar char="–"/>
            </a:pPr>
            <a:r>
              <a:rPr lang="en-US"/>
              <a:t>More layers in old geometries</a:t>
            </a:r>
            <a:endParaRPr/>
          </a:p>
        </p:txBody>
      </p:sp>
      <p:pic>
        <p:nvPicPr>
          <p:cNvPr id="2359" name="Google Shape;2359;p71"/>
          <p:cNvPicPr preferRelativeResize="0"/>
          <p:nvPr/>
        </p:nvPicPr>
        <p:blipFill rotWithShape="1">
          <a:blip r:embed="rId3">
            <a:alphaModFix/>
          </a:blip>
          <a:srcRect b="0" l="0" r="0" t="0"/>
          <a:stretch/>
        </p:blipFill>
        <p:spPr>
          <a:xfrm>
            <a:off x="1905000" y="839788"/>
            <a:ext cx="8153400" cy="2284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0" st="0"/>
                                            </p:txEl>
                                          </p:spTgt>
                                        </p:tgtEl>
                                        <p:attrNameLst>
                                          <p:attrName>style.visibility</p:attrName>
                                        </p:attrNameLst>
                                      </p:cBhvr>
                                      <p:to>
                                        <p:strVal val="visible"/>
                                      </p:to>
                                    </p:set>
                                    <p:anim calcmode="lin" valueType="num">
                                      <p:cBhvr additive="base">
                                        <p:cTn dur="500"/>
                                        <p:tgtEl>
                                          <p:spTgt spid="235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1" st="1"/>
                                            </p:txEl>
                                          </p:spTgt>
                                        </p:tgtEl>
                                        <p:attrNameLst>
                                          <p:attrName>style.visibility</p:attrName>
                                        </p:attrNameLst>
                                      </p:cBhvr>
                                      <p:to>
                                        <p:strVal val="visible"/>
                                      </p:to>
                                    </p:set>
                                    <p:anim calcmode="lin" valueType="num">
                                      <p:cBhvr additive="base">
                                        <p:cTn dur="500"/>
                                        <p:tgtEl>
                                          <p:spTgt spid="235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2" st="2"/>
                                            </p:txEl>
                                          </p:spTgt>
                                        </p:tgtEl>
                                        <p:attrNameLst>
                                          <p:attrName>style.visibility</p:attrName>
                                        </p:attrNameLst>
                                      </p:cBhvr>
                                      <p:to>
                                        <p:strVal val="visible"/>
                                      </p:to>
                                    </p:set>
                                    <p:anim calcmode="lin" valueType="num">
                                      <p:cBhvr additive="base">
                                        <p:cTn dur="500"/>
                                        <p:tgtEl>
                                          <p:spTgt spid="235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3" st="3"/>
                                            </p:txEl>
                                          </p:spTgt>
                                        </p:tgtEl>
                                        <p:attrNameLst>
                                          <p:attrName>style.visibility</p:attrName>
                                        </p:attrNameLst>
                                      </p:cBhvr>
                                      <p:to>
                                        <p:strVal val="visible"/>
                                      </p:to>
                                    </p:set>
                                    <p:anim calcmode="lin" valueType="num">
                                      <p:cBhvr additive="base">
                                        <p:cTn dur="500"/>
                                        <p:tgtEl>
                                          <p:spTgt spid="235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4" st="4"/>
                                            </p:txEl>
                                          </p:spTgt>
                                        </p:tgtEl>
                                        <p:attrNameLst>
                                          <p:attrName>style.visibility</p:attrName>
                                        </p:attrNameLst>
                                      </p:cBhvr>
                                      <p:to>
                                        <p:strVal val="visible"/>
                                      </p:to>
                                    </p:set>
                                    <p:anim calcmode="lin" valueType="num">
                                      <p:cBhvr additive="base">
                                        <p:cTn dur="500"/>
                                        <p:tgtEl>
                                          <p:spTgt spid="235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5" st="5"/>
                                            </p:txEl>
                                          </p:spTgt>
                                        </p:tgtEl>
                                        <p:attrNameLst>
                                          <p:attrName>style.visibility</p:attrName>
                                        </p:attrNameLst>
                                      </p:cBhvr>
                                      <p:to>
                                        <p:strVal val="visible"/>
                                      </p:to>
                                    </p:set>
                                    <p:anim calcmode="lin" valueType="num">
                                      <p:cBhvr additive="base">
                                        <p:cTn dur="500"/>
                                        <p:tgtEl>
                                          <p:spTgt spid="235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58">
                                            <p:txEl>
                                              <p:pRg end="6" st="6"/>
                                            </p:txEl>
                                          </p:spTgt>
                                        </p:tgtEl>
                                        <p:attrNameLst>
                                          <p:attrName>style.visibility</p:attrName>
                                        </p:attrNameLst>
                                      </p:cBhvr>
                                      <p:to>
                                        <p:strVal val="visible"/>
                                      </p:to>
                                    </p:set>
                                    <p:anim calcmode="lin" valueType="num">
                                      <p:cBhvr additive="base">
                                        <p:cTn dur="500"/>
                                        <p:tgtEl>
                                          <p:spTgt spid="2358">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3" name="Shape 2363"/>
        <p:cNvGrpSpPr/>
        <p:nvPr/>
      </p:nvGrpSpPr>
      <p:grpSpPr>
        <a:xfrm>
          <a:off x="0" y="0"/>
          <a:ext cx="0" cy="0"/>
          <a:chOff x="0" y="0"/>
          <a:chExt cx="0" cy="0"/>
        </a:xfrm>
      </p:grpSpPr>
      <p:sp>
        <p:nvSpPr>
          <p:cNvPr id="2364" name="Google Shape;2364;p7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Storage Capacity is Still Growing!</a:t>
            </a:r>
            <a:endParaRPr/>
          </a:p>
        </p:txBody>
      </p:sp>
      <p:pic>
        <p:nvPicPr>
          <p:cNvPr descr="A picture containing dark, flying, skiing, kite&#10;&#10;Description automatically generated" id="2365" name="Google Shape;2365;p72"/>
          <p:cNvPicPr preferRelativeResize="0"/>
          <p:nvPr>
            <p:ph idx="1" type="body"/>
          </p:nvPr>
        </p:nvPicPr>
        <p:blipFill rotWithShape="1">
          <a:blip r:embed="rId3">
            <a:alphaModFix/>
          </a:blip>
          <a:srcRect b="0" l="0" r="0" t="0"/>
          <a:stretch/>
        </p:blipFill>
        <p:spPr>
          <a:xfrm>
            <a:off x="23446" y="685800"/>
            <a:ext cx="6096000" cy="4055854"/>
          </a:xfrm>
          <a:prstGeom prst="rect">
            <a:avLst/>
          </a:prstGeom>
          <a:noFill/>
          <a:ln>
            <a:noFill/>
          </a:ln>
        </p:spPr>
      </p:pic>
      <p:pic>
        <p:nvPicPr>
          <p:cNvPr descr="A screen shot of a computer&#10;&#10;Description automatically generated" id="2366" name="Google Shape;2366;p72"/>
          <p:cNvPicPr preferRelativeResize="0"/>
          <p:nvPr>
            <p:ph idx="2" type="body"/>
          </p:nvPr>
        </p:nvPicPr>
        <p:blipFill rotWithShape="1">
          <a:blip r:embed="rId4">
            <a:alphaModFix/>
          </a:blip>
          <a:srcRect b="0" l="0" r="0" t="0"/>
          <a:stretch/>
        </p:blipFill>
        <p:spPr>
          <a:xfrm>
            <a:off x="6248400" y="884927"/>
            <a:ext cx="5761973" cy="36576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0" name="Shape 2370"/>
        <p:cNvGrpSpPr/>
        <p:nvPr/>
      </p:nvGrpSpPr>
      <p:grpSpPr>
        <a:xfrm>
          <a:off x="0" y="0"/>
          <a:ext cx="0" cy="0"/>
          <a:chOff x="0" y="0"/>
          <a:chExt cx="0" cy="0"/>
        </a:xfrm>
      </p:grpSpPr>
      <p:sp>
        <p:nvSpPr>
          <p:cNvPr id="2371" name="Google Shape;2371;p7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Society is Increasingly Connected…</a:t>
            </a:r>
            <a:endParaRPr/>
          </a:p>
        </p:txBody>
      </p:sp>
      <p:pic>
        <p:nvPicPr>
          <p:cNvPr id="2372" name="Google Shape;2372;p73"/>
          <p:cNvPicPr preferRelativeResize="0"/>
          <p:nvPr/>
        </p:nvPicPr>
        <p:blipFill rotWithShape="1">
          <a:blip r:embed="rId3">
            <a:alphaModFix/>
          </a:blip>
          <a:srcRect b="0" l="0" r="0" t="0"/>
          <a:stretch/>
        </p:blipFill>
        <p:spPr>
          <a:xfrm>
            <a:off x="262648" y="1067043"/>
            <a:ext cx="5522984" cy="3092871"/>
          </a:xfrm>
          <a:prstGeom prst="rect">
            <a:avLst/>
          </a:prstGeom>
          <a:noFill/>
          <a:ln>
            <a:noFill/>
          </a:ln>
        </p:spPr>
      </p:pic>
      <p:pic>
        <p:nvPicPr>
          <p:cNvPr id="2373" name="Google Shape;2373;p73"/>
          <p:cNvPicPr preferRelativeResize="0"/>
          <p:nvPr/>
        </p:nvPicPr>
        <p:blipFill rotWithShape="1">
          <a:blip r:embed="rId4">
            <a:alphaModFix/>
          </a:blip>
          <a:srcRect b="0" l="0" r="0" t="0"/>
          <a:stretch/>
        </p:blipFill>
        <p:spPr>
          <a:xfrm>
            <a:off x="5932859" y="914400"/>
            <a:ext cx="6198917" cy="347139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7" name="Shape 2377"/>
        <p:cNvGrpSpPr/>
        <p:nvPr/>
      </p:nvGrpSpPr>
      <p:grpSpPr>
        <a:xfrm>
          <a:off x="0" y="0"/>
          <a:ext cx="0" cy="0"/>
          <a:chOff x="0" y="0"/>
          <a:chExt cx="0" cy="0"/>
        </a:xfrm>
      </p:grpSpPr>
      <p:sp>
        <p:nvSpPr>
          <p:cNvPr id="2378" name="Google Shape;2378;p74"/>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Network Capacity Still Increasing</a:t>
            </a:r>
            <a:endParaRPr/>
          </a:p>
        </p:txBody>
      </p:sp>
      <p:pic>
        <p:nvPicPr>
          <p:cNvPr id="2379" name="Google Shape;2379;p74"/>
          <p:cNvPicPr preferRelativeResize="0"/>
          <p:nvPr/>
        </p:nvPicPr>
        <p:blipFill rotWithShape="1">
          <a:blip r:embed="rId3">
            <a:alphaModFix/>
          </a:blip>
          <a:srcRect b="0" l="0" r="0" t="0"/>
          <a:stretch/>
        </p:blipFill>
        <p:spPr>
          <a:xfrm>
            <a:off x="1752600" y="838200"/>
            <a:ext cx="6934200" cy="5410200"/>
          </a:xfrm>
          <a:prstGeom prst="rect">
            <a:avLst/>
          </a:prstGeom>
          <a:noFill/>
          <a:ln>
            <a:noFill/>
          </a:ln>
        </p:spPr>
      </p:pic>
      <p:sp>
        <p:nvSpPr>
          <p:cNvPr id="2380" name="Google Shape;2380;p74"/>
          <p:cNvSpPr/>
          <p:nvPr/>
        </p:nvSpPr>
        <p:spPr>
          <a:xfrm>
            <a:off x="1066800" y="6138864"/>
            <a:ext cx="8763000" cy="3381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600">
                <a:solidFill>
                  <a:schemeClr val="dk1"/>
                </a:solidFill>
                <a:latin typeface="Gill Sans"/>
                <a:ea typeface="Gill Sans"/>
                <a:cs typeface="Gill Sans"/>
                <a:sym typeface="Gill Sans"/>
              </a:rPr>
              <a:t>(source: </a:t>
            </a:r>
            <a:r>
              <a:rPr b="0" lang="en-US" sz="1600" u="sng">
                <a:solidFill>
                  <a:schemeClr val="dk1"/>
                </a:solidFill>
                <a:latin typeface="Gill Sans"/>
                <a:ea typeface="Gill Sans"/>
                <a:cs typeface="Gill Sans"/>
                <a:sym typeface="Gill Sans"/>
                <a:hlinkClick r:id="rId4">
                  <a:extLst>
                    <a:ext uri="{A12FA001-AC4F-418D-AE19-62706E023703}">
                      <ahyp:hlinkClr val="tx"/>
                    </a:ext>
                  </a:extLst>
                </a:hlinkClick>
              </a:rPr>
              <a:t>http://www.ospmag.com/issue/article/Time-Is-Not-Always-On-Our-Side</a:t>
            </a:r>
            <a:r>
              <a:rPr b="0" lang="en-US" sz="1600">
                <a:solidFill>
                  <a:schemeClr val="dk1"/>
                </a:solidFill>
                <a:latin typeface="Gill Sans"/>
                <a:ea typeface="Gill Sans"/>
                <a:cs typeface="Gill Sans"/>
                <a:sym typeface="Gill Sans"/>
              </a:rPr>
              <a:t>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4" name="Shape 2384"/>
        <p:cNvGrpSpPr/>
        <p:nvPr/>
      </p:nvGrpSpPr>
      <p:grpSpPr>
        <a:xfrm>
          <a:off x="0" y="0"/>
          <a:ext cx="0" cy="0"/>
          <a:chOff x="0" y="0"/>
          <a:chExt cx="0" cy="0"/>
        </a:xfrm>
      </p:grpSpPr>
      <p:sp>
        <p:nvSpPr>
          <p:cNvPr id="2385" name="Google Shape;2385;p75"/>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800"/>
              <a:buFont typeface="Gill Sans"/>
              <a:buChar char="•"/>
            </a:pPr>
            <a:r>
              <a:rPr lang="en-US" sz="2800"/>
              <a:t>In 2011, smartphone shipments exceeded PC shipments!</a:t>
            </a:r>
            <a:endParaRPr/>
          </a:p>
          <a:p>
            <a:pPr indent="-285750" lvl="0" marL="285750" rtl="0" algn="l">
              <a:lnSpc>
                <a:spcPct val="90000"/>
              </a:lnSpc>
              <a:spcBef>
                <a:spcPts val="840"/>
              </a:spcBef>
              <a:spcAft>
                <a:spcPts val="0"/>
              </a:spcAft>
              <a:buClr>
                <a:schemeClr val="dk1"/>
              </a:buClr>
              <a:buSzPts val="2800"/>
              <a:buFont typeface="Gill Sans"/>
              <a:buChar char="•"/>
            </a:pPr>
            <a:r>
              <a:rPr lang="en-US" sz="2800"/>
              <a:t>2011 shipments:</a:t>
            </a:r>
            <a:endParaRPr/>
          </a:p>
          <a:p>
            <a:pPr indent="-228600" lvl="1" marL="685800" rtl="0" algn="l">
              <a:lnSpc>
                <a:spcPct val="90000"/>
              </a:lnSpc>
              <a:spcBef>
                <a:spcPts val="720"/>
              </a:spcBef>
              <a:spcAft>
                <a:spcPts val="0"/>
              </a:spcAft>
              <a:buClr>
                <a:schemeClr val="dk1"/>
              </a:buClr>
              <a:buSzPts val="2400"/>
              <a:buFont typeface="Gill Sans"/>
              <a:buChar char="–"/>
            </a:pPr>
            <a:r>
              <a:rPr lang="en-US" sz="2400"/>
              <a:t>487M smartphones</a:t>
            </a:r>
            <a:endParaRPr/>
          </a:p>
          <a:p>
            <a:pPr indent="-228600" lvl="1" marL="685800" rtl="0" algn="l">
              <a:lnSpc>
                <a:spcPct val="90000"/>
              </a:lnSpc>
              <a:spcBef>
                <a:spcPts val="720"/>
              </a:spcBef>
              <a:spcAft>
                <a:spcPts val="0"/>
              </a:spcAft>
              <a:buClr>
                <a:schemeClr val="dk1"/>
              </a:buClr>
              <a:buSzPts val="2400"/>
              <a:buFont typeface="Gill Sans"/>
              <a:buChar char="–"/>
            </a:pPr>
            <a:r>
              <a:rPr lang="en-US" sz="2400"/>
              <a:t>414M PC clients</a:t>
            </a:r>
            <a:endParaRPr/>
          </a:p>
          <a:p>
            <a:pPr indent="-228600" lvl="2" marL="1143000" rtl="0" algn="l">
              <a:lnSpc>
                <a:spcPct val="90000"/>
              </a:lnSpc>
              <a:spcBef>
                <a:spcPts val="660"/>
              </a:spcBef>
              <a:spcAft>
                <a:spcPts val="0"/>
              </a:spcAft>
              <a:buClr>
                <a:schemeClr val="dk1"/>
              </a:buClr>
              <a:buSzPts val="2200"/>
              <a:buFont typeface="Gill Sans"/>
              <a:buChar char="»"/>
            </a:pPr>
            <a:r>
              <a:rPr lang="en-US" sz="2200"/>
              <a:t>210M notebooks</a:t>
            </a:r>
            <a:endParaRPr/>
          </a:p>
          <a:p>
            <a:pPr indent="-228600" lvl="2" marL="1143000" rtl="0" algn="l">
              <a:lnSpc>
                <a:spcPct val="90000"/>
              </a:lnSpc>
              <a:spcBef>
                <a:spcPts val="660"/>
              </a:spcBef>
              <a:spcAft>
                <a:spcPts val="0"/>
              </a:spcAft>
              <a:buClr>
                <a:schemeClr val="dk1"/>
              </a:buClr>
              <a:buSzPts val="2200"/>
              <a:buFont typeface="Gill Sans"/>
              <a:buChar char="»"/>
            </a:pPr>
            <a:r>
              <a:rPr lang="en-US" sz="2200"/>
              <a:t>112M desktops</a:t>
            </a:r>
            <a:endParaRPr/>
          </a:p>
          <a:p>
            <a:pPr indent="-228600" lvl="2" marL="1143000" rtl="0" algn="l">
              <a:lnSpc>
                <a:spcPct val="90000"/>
              </a:lnSpc>
              <a:spcBef>
                <a:spcPts val="660"/>
              </a:spcBef>
              <a:spcAft>
                <a:spcPts val="0"/>
              </a:spcAft>
              <a:buClr>
                <a:schemeClr val="dk1"/>
              </a:buClr>
              <a:buSzPts val="2200"/>
              <a:buFont typeface="Gill Sans"/>
              <a:buChar char="»"/>
            </a:pPr>
            <a:r>
              <a:rPr lang="en-US" sz="2200"/>
              <a:t>63M tablet</a:t>
            </a:r>
            <a:r>
              <a:rPr lang="en-US"/>
              <a:t>s</a:t>
            </a:r>
            <a:endParaRPr/>
          </a:p>
          <a:p>
            <a:pPr indent="-228600" lvl="1" marL="685800" rtl="0" algn="l">
              <a:lnSpc>
                <a:spcPct val="90000"/>
              </a:lnSpc>
              <a:spcBef>
                <a:spcPts val="720"/>
              </a:spcBef>
              <a:spcAft>
                <a:spcPts val="0"/>
              </a:spcAft>
              <a:buClr>
                <a:schemeClr val="dk1"/>
              </a:buClr>
              <a:buSzPts val="2400"/>
              <a:buFont typeface="Gill Sans"/>
              <a:buChar char="–"/>
            </a:pPr>
            <a:r>
              <a:rPr lang="en-US" sz="2400"/>
              <a:t>25M smart TVs</a:t>
            </a:r>
            <a:endParaRPr/>
          </a:p>
          <a:p>
            <a:pPr indent="-228600" lvl="1" marL="685800" rtl="0" algn="l">
              <a:lnSpc>
                <a:spcPct val="90000"/>
              </a:lnSpc>
              <a:spcBef>
                <a:spcPts val="660"/>
              </a:spcBef>
              <a:spcAft>
                <a:spcPts val="0"/>
              </a:spcAft>
              <a:buClr>
                <a:schemeClr val="dk1"/>
              </a:buClr>
              <a:buSzPts val="2200"/>
              <a:buFont typeface="Gill Sans"/>
              <a:buNone/>
            </a:pPr>
            <a:r>
              <a:t/>
            </a:r>
            <a:endParaRPr/>
          </a:p>
          <a:p>
            <a:pPr indent="-285750" lvl="0" marL="285750" rtl="0" algn="l">
              <a:lnSpc>
                <a:spcPct val="90000"/>
              </a:lnSpc>
              <a:spcBef>
                <a:spcPts val="840"/>
              </a:spcBef>
              <a:spcAft>
                <a:spcPts val="0"/>
              </a:spcAft>
              <a:buClr>
                <a:schemeClr val="dk1"/>
              </a:buClr>
              <a:buSzPts val="2800"/>
              <a:buFont typeface="Gill Sans"/>
              <a:buChar char="•"/>
            </a:pPr>
            <a:r>
              <a:rPr lang="en-US" sz="2800"/>
              <a:t>4 billion phones in the world 🡪 smartphones over next few years</a:t>
            </a:r>
            <a:endParaRPr sz="2800"/>
          </a:p>
          <a:p>
            <a:pPr indent="-285750" lvl="0" marL="285750" rtl="0" algn="l">
              <a:lnSpc>
                <a:spcPct val="90000"/>
              </a:lnSpc>
              <a:spcBef>
                <a:spcPts val="840"/>
              </a:spcBef>
              <a:spcAft>
                <a:spcPts val="0"/>
              </a:spcAft>
              <a:buClr>
                <a:schemeClr val="dk1"/>
              </a:buClr>
              <a:buSzPts val="2800"/>
              <a:buFont typeface="Gill Sans"/>
              <a:buChar char="•"/>
            </a:pPr>
            <a:r>
              <a:rPr lang="en-US" sz="2800"/>
              <a:t>Then…</a:t>
            </a:r>
            <a:endParaRPr/>
          </a:p>
          <a:p>
            <a:pPr indent="-133350" lvl="0" marL="285750" rtl="0" algn="l">
              <a:lnSpc>
                <a:spcPct val="90000"/>
              </a:lnSpc>
              <a:spcBef>
                <a:spcPts val="720"/>
              </a:spcBef>
              <a:spcAft>
                <a:spcPts val="0"/>
              </a:spcAft>
              <a:buClr>
                <a:schemeClr val="dk1"/>
              </a:buClr>
              <a:buSzPts val="2400"/>
              <a:buFont typeface="Gill Sans"/>
              <a:buNone/>
            </a:pPr>
            <a:r>
              <a:t/>
            </a:r>
            <a:endParaRPr/>
          </a:p>
        </p:txBody>
      </p:sp>
      <p:sp>
        <p:nvSpPr>
          <p:cNvPr id="2386" name="Google Shape;2386;p75"/>
          <p:cNvSpPr txBox="1"/>
          <p:nvPr>
            <p:ph type="title"/>
          </p:nvPr>
        </p:nvSpPr>
        <p:spPr>
          <a:xfrm>
            <a:off x="2133600" y="200025"/>
            <a:ext cx="79248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Not Only PCs connected to the Internet</a:t>
            </a:r>
            <a:endParaRPr/>
          </a:p>
        </p:txBody>
      </p:sp>
      <p:pic>
        <p:nvPicPr>
          <p:cNvPr id="2387" name="Google Shape;2387;p75"/>
          <p:cNvPicPr preferRelativeResize="0"/>
          <p:nvPr/>
        </p:nvPicPr>
        <p:blipFill rotWithShape="1">
          <a:blip r:embed="rId3">
            <a:alphaModFix/>
          </a:blip>
          <a:srcRect b="0" l="0" r="0" t="0"/>
          <a:stretch/>
        </p:blipFill>
        <p:spPr>
          <a:xfrm>
            <a:off x="6477000" y="2057401"/>
            <a:ext cx="3733800" cy="2333625"/>
          </a:xfrm>
          <a:prstGeom prst="rect">
            <a:avLst/>
          </a:prstGeom>
          <a:noFill/>
          <a:ln cap="flat" cmpd="sng" w="12700">
            <a:solidFill>
              <a:srgbClr val="000000"/>
            </a:solidFill>
            <a:prstDash val="solid"/>
            <a:miter lim="800000"/>
            <a:headEnd len="sm" w="sm" type="none"/>
            <a:tailEnd len="sm" w="sm" type="none"/>
          </a:ln>
        </p:spPr>
      </p:pic>
      <p:sp>
        <p:nvSpPr>
          <p:cNvPr id="2388" name="Google Shape;2388;p75"/>
          <p:cNvSpPr/>
          <p:nvPr/>
        </p:nvSpPr>
        <p:spPr>
          <a:xfrm>
            <a:off x="5486400" y="1219200"/>
            <a:ext cx="3352800" cy="609600"/>
          </a:xfrm>
          <a:prstGeom prst="wedgeRoundRectCallout">
            <a:avLst>
              <a:gd fmla="val -93929" name="adj1"/>
              <a:gd fmla="val 102767" name="adj2"/>
              <a:gd fmla="val 16667" name="adj3"/>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lang="en-US" sz="2400">
                <a:solidFill>
                  <a:srgbClr val="008200"/>
                </a:solidFill>
                <a:latin typeface="Gill Sans"/>
                <a:ea typeface="Gill Sans"/>
                <a:cs typeface="Gill Sans"/>
                <a:sym typeface="Gill Sans"/>
              </a:rPr>
              <a:t>1.53B</a:t>
            </a:r>
            <a:r>
              <a:rPr b="0" lang="en-US" sz="2400">
                <a:solidFill>
                  <a:schemeClr val="dk1"/>
                </a:solidFill>
                <a:latin typeface="Gill Sans"/>
                <a:ea typeface="Gill Sans"/>
                <a:cs typeface="Gill Sans"/>
                <a:sym typeface="Gill Sans"/>
              </a:rPr>
              <a:t> in 2017</a:t>
            </a:r>
            <a:endParaRPr/>
          </a:p>
        </p:txBody>
      </p:sp>
      <p:sp>
        <p:nvSpPr>
          <p:cNvPr id="2389" name="Google Shape;2389;p75"/>
          <p:cNvSpPr/>
          <p:nvPr/>
        </p:nvSpPr>
        <p:spPr>
          <a:xfrm>
            <a:off x="6248400" y="1981200"/>
            <a:ext cx="2362200" cy="533400"/>
          </a:xfrm>
          <a:prstGeom prst="wedgeRoundRectCallout">
            <a:avLst>
              <a:gd fmla="val -157876" name="adj1"/>
              <a:gd fmla="val 63221" name="adj2"/>
              <a:gd fmla="val 16667" name="adj3"/>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2400">
                <a:solidFill>
                  <a:srgbClr val="FF0000"/>
                </a:solidFill>
                <a:latin typeface="Gill Sans"/>
                <a:ea typeface="Gill Sans"/>
                <a:cs typeface="Gill Sans"/>
                <a:sym typeface="Gill Sans"/>
              </a:rPr>
              <a:t>262.5M</a:t>
            </a:r>
            <a:r>
              <a:rPr b="0" lang="en-US" sz="2400">
                <a:solidFill>
                  <a:schemeClr val="dk1"/>
                </a:solidFill>
                <a:latin typeface="Gill Sans"/>
                <a:ea typeface="Gill Sans"/>
                <a:cs typeface="Gill Sans"/>
                <a:sym typeface="Gill Sans"/>
              </a:rPr>
              <a:t> in 2017</a:t>
            </a:r>
            <a:endParaRPr/>
          </a:p>
        </p:txBody>
      </p:sp>
      <p:sp>
        <p:nvSpPr>
          <p:cNvPr id="2390" name="Google Shape;2390;p75"/>
          <p:cNvSpPr/>
          <p:nvPr/>
        </p:nvSpPr>
        <p:spPr>
          <a:xfrm>
            <a:off x="5867400" y="3276600"/>
            <a:ext cx="2209800" cy="533400"/>
          </a:xfrm>
          <a:prstGeom prst="wedgeRoundRectCallout">
            <a:avLst>
              <a:gd fmla="val -152919" name="adj1"/>
              <a:gd fmla="val 47760" name="adj2"/>
              <a:gd fmla="val 16667" name="adj3"/>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2400">
                <a:solidFill>
                  <a:srgbClr val="008200"/>
                </a:solidFill>
                <a:latin typeface="Gill Sans"/>
                <a:ea typeface="Gill Sans"/>
                <a:cs typeface="Gill Sans"/>
                <a:sym typeface="Gill Sans"/>
              </a:rPr>
              <a:t>164M</a:t>
            </a:r>
            <a:r>
              <a:rPr b="0" lang="en-US" sz="2400">
                <a:solidFill>
                  <a:schemeClr val="dk1"/>
                </a:solidFill>
                <a:latin typeface="Gill Sans"/>
                <a:ea typeface="Gill Sans"/>
                <a:cs typeface="Gill Sans"/>
                <a:sym typeface="Gill Sans"/>
              </a:rPr>
              <a:t> in 2017</a:t>
            </a:r>
            <a:endParaRPr/>
          </a:p>
        </p:txBody>
      </p:sp>
      <p:sp>
        <p:nvSpPr>
          <p:cNvPr id="2391" name="Google Shape;2391;p75"/>
          <p:cNvSpPr/>
          <p:nvPr/>
        </p:nvSpPr>
        <p:spPr>
          <a:xfrm>
            <a:off x="6019800" y="4114800"/>
            <a:ext cx="2209800" cy="504825"/>
          </a:xfrm>
          <a:prstGeom prst="wedgeRoundRectCallout">
            <a:avLst>
              <a:gd fmla="val -160756" name="adj1"/>
              <a:gd fmla="val -37420" name="adj2"/>
              <a:gd fmla="val 16667" name="adj3"/>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2400">
                <a:solidFill>
                  <a:srgbClr val="008200"/>
                </a:solidFill>
                <a:latin typeface="Gill Sans"/>
                <a:ea typeface="Gill Sans"/>
                <a:cs typeface="Gill Sans"/>
                <a:sym typeface="Gill Sans"/>
              </a:rPr>
              <a:t>39.5M</a:t>
            </a:r>
            <a:r>
              <a:rPr b="0" lang="en-US" sz="2400">
                <a:solidFill>
                  <a:schemeClr val="dk1"/>
                </a:solidFill>
                <a:latin typeface="Gill Sans"/>
                <a:ea typeface="Gill Sans"/>
                <a:cs typeface="Gill Sans"/>
                <a:sym typeface="Gill Sans"/>
              </a:rPr>
              <a:t> in 2017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6" name="Shape 2396"/>
        <p:cNvGrpSpPr/>
        <p:nvPr/>
      </p:nvGrpSpPr>
      <p:grpSpPr>
        <a:xfrm>
          <a:off x="0" y="0"/>
          <a:ext cx="0" cy="0"/>
          <a:chOff x="0" y="0"/>
          <a:chExt cx="0" cy="0"/>
        </a:xfrm>
      </p:grpSpPr>
      <p:sp>
        <p:nvSpPr>
          <p:cNvPr id="2397" name="Google Shape;2397;p76"/>
          <p:cNvSpPr txBox="1"/>
          <p:nvPr>
            <p:ph type="title"/>
          </p:nvPr>
        </p:nvSpPr>
        <p:spPr>
          <a:xfrm>
            <a:off x="2237431" y="186696"/>
            <a:ext cx="7912100" cy="444187"/>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People-to-Computer Ratio Over Time</a:t>
            </a:r>
            <a:endParaRPr/>
          </a:p>
        </p:txBody>
      </p:sp>
      <p:grpSp>
        <p:nvGrpSpPr>
          <p:cNvPr id="2398" name="Google Shape;2398;p76"/>
          <p:cNvGrpSpPr/>
          <p:nvPr/>
        </p:nvGrpSpPr>
        <p:grpSpPr>
          <a:xfrm>
            <a:off x="2056918" y="816417"/>
            <a:ext cx="5608937" cy="4651623"/>
            <a:chOff x="2898" y="1503"/>
            <a:chExt cx="2579" cy="2085"/>
          </a:xfrm>
        </p:grpSpPr>
        <p:sp>
          <p:nvSpPr>
            <p:cNvPr id="2399" name="Google Shape;2399;p76"/>
            <p:cNvSpPr txBox="1"/>
            <p:nvPr/>
          </p:nvSpPr>
          <p:spPr>
            <a:xfrm>
              <a:off x="4126" y="3436"/>
              <a:ext cx="466" cy="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Verdana"/>
                  <a:ea typeface="Verdana"/>
                  <a:cs typeface="Verdana"/>
                  <a:sym typeface="Verdana"/>
                </a:rPr>
                <a:t>years</a:t>
              </a:r>
              <a:endParaRPr/>
            </a:p>
          </p:txBody>
        </p:sp>
        <p:sp>
          <p:nvSpPr>
            <p:cNvPr id="2400" name="Google Shape;2400;p76"/>
            <p:cNvSpPr txBox="1"/>
            <p:nvPr/>
          </p:nvSpPr>
          <p:spPr>
            <a:xfrm>
              <a:off x="2898" y="1503"/>
              <a:ext cx="792" cy="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omic Sans MS"/>
                  <a:ea typeface="Comic Sans MS"/>
                  <a:cs typeface="Comic Sans MS"/>
                  <a:sym typeface="Comic Sans MS"/>
                </a:rPr>
                <a:t>Computers</a:t>
              </a:r>
              <a:endParaRPr/>
            </a:p>
            <a:p>
              <a:pPr indent="0" lvl="0" marL="0" marR="0" rtl="0" algn="l">
                <a:spcBef>
                  <a:spcPts val="0"/>
                </a:spcBef>
                <a:spcAft>
                  <a:spcPts val="0"/>
                </a:spcAft>
                <a:buNone/>
              </a:pPr>
              <a:r>
                <a:rPr b="1" lang="en-US" sz="1600">
                  <a:solidFill>
                    <a:schemeClr val="dk1"/>
                  </a:solidFill>
                  <a:latin typeface="Comic Sans MS"/>
                  <a:ea typeface="Comic Sans MS"/>
                  <a:cs typeface="Comic Sans MS"/>
                  <a:sym typeface="Comic Sans MS"/>
                </a:rPr>
                <a:t>Per Person</a:t>
              </a:r>
              <a:endParaRPr/>
            </a:p>
          </p:txBody>
        </p:sp>
        <p:sp>
          <p:nvSpPr>
            <p:cNvPr id="2401" name="Google Shape;2401;p76"/>
            <p:cNvSpPr txBox="1"/>
            <p:nvPr/>
          </p:nvSpPr>
          <p:spPr>
            <a:xfrm>
              <a:off x="3043" y="3155"/>
              <a:ext cx="421" cy="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omic Sans MS"/>
                  <a:ea typeface="Comic Sans MS"/>
                  <a:cs typeface="Comic Sans MS"/>
                  <a:sym typeface="Comic Sans MS"/>
                </a:rPr>
                <a:t>10</a:t>
              </a:r>
              <a:r>
                <a:rPr b="1" baseline="30000" lang="en-US" sz="1600">
                  <a:solidFill>
                    <a:schemeClr val="dk1"/>
                  </a:solidFill>
                  <a:latin typeface="Comic Sans MS"/>
                  <a:ea typeface="Comic Sans MS"/>
                  <a:cs typeface="Comic Sans MS"/>
                  <a:sym typeface="Comic Sans MS"/>
                </a:rPr>
                <a:t>3</a:t>
              </a:r>
              <a:r>
                <a:rPr b="1" lang="en-US" sz="1600">
                  <a:solidFill>
                    <a:schemeClr val="dk1"/>
                  </a:solidFill>
                  <a:latin typeface="Comic Sans MS"/>
                  <a:ea typeface="Comic Sans MS"/>
                  <a:cs typeface="Comic Sans MS"/>
                  <a:sym typeface="Comic Sans MS"/>
                </a:rPr>
                <a:t>:1</a:t>
              </a:r>
              <a:endParaRPr/>
            </a:p>
          </p:txBody>
        </p:sp>
        <p:sp>
          <p:nvSpPr>
            <p:cNvPr id="2402" name="Google Shape;2402;p76"/>
            <p:cNvSpPr txBox="1"/>
            <p:nvPr/>
          </p:nvSpPr>
          <p:spPr>
            <a:xfrm>
              <a:off x="3043" y="1824"/>
              <a:ext cx="421" cy="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omic Sans MS"/>
                  <a:ea typeface="Comic Sans MS"/>
                  <a:cs typeface="Comic Sans MS"/>
                  <a:sym typeface="Comic Sans MS"/>
                </a:rPr>
                <a:t>1:10</a:t>
              </a:r>
              <a:r>
                <a:rPr b="1" baseline="30000" lang="en-US" sz="1600">
                  <a:solidFill>
                    <a:schemeClr val="dk1"/>
                  </a:solidFill>
                  <a:latin typeface="Comic Sans MS"/>
                  <a:ea typeface="Comic Sans MS"/>
                  <a:cs typeface="Comic Sans MS"/>
                  <a:sym typeface="Comic Sans MS"/>
                </a:rPr>
                <a:t>6</a:t>
              </a:r>
              <a:endParaRPr/>
            </a:p>
          </p:txBody>
        </p:sp>
        <p:sp>
          <p:nvSpPr>
            <p:cNvPr id="2403" name="Google Shape;2403;p76"/>
            <p:cNvSpPr txBox="1"/>
            <p:nvPr/>
          </p:nvSpPr>
          <p:spPr>
            <a:xfrm>
              <a:off x="4800" y="2640"/>
              <a:ext cx="677"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Laptop</a:t>
              </a:r>
              <a:endParaRPr/>
            </a:p>
          </p:txBody>
        </p:sp>
        <p:sp>
          <p:nvSpPr>
            <p:cNvPr id="2404" name="Google Shape;2404;p76"/>
            <p:cNvSpPr txBox="1"/>
            <p:nvPr/>
          </p:nvSpPr>
          <p:spPr>
            <a:xfrm>
              <a:off x="4958" y="2814"/>
              <a:ext cx="394"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PDA</a:t>
              </a:r>
              <a:endParaRPr/>
            </a:p>
          </p:txBody>
        </p:sp>
        <p:cxnSp>
          <p:nvCxnSpPr>
            <p:cNvPr id="2405" name="Google Shape;2405;p76"/>
            <p:cNvCxnSpPr/>
            <p:nvPr/>
          </p:nvCxnSpPr>
          <p:spPr>
            <a:xfrm>
              <a:off x="3458" y="3385"/>
              <a:ext cx="1978" cy="0"/>
            </a:xfrm>
            <a:prstGeom prst="straightConnector1">
              <a:avLst/>
            </a:prstGeom>
            <a:noFill/>
            <a:ln cap="flat" cmpd="sng" w="38100">
              <a:solidFill>
                <a:schemeClr val="dk1"/>
              </a:solidFill>
              <a:prstDash val="solid"/>
              <a:round/>
              <a:headEnd len="sm" w="sm" type="none"/>
              <a:tailEnd len="med" w="med" type="triangle"/>
            </a:ln>
          </p:spPr>
        </p:cxnSp>
        <p:cxnSp>
          <p:nvCxnSpPr>
            <p:cNvPr id="2406" name="Google Shape;2406;p76"/>
            <p:cNvCxnSpPr/>
            <p:nvPr/>
          </p:nvCxnSpPr>
          <p:spPr>
            <a:xfrm rot="10800000">
              <a:off x="3462" y="1715"/>
              <a:ext cx="0" cy="1661"/>
            </a:xfrm>
            <a:prstGeom prst="straightConnector1">
              <a:avLst/>
            </a:prstGeom>
            <a:noFill/>
            <a:ln cap="flat" cmpd="sng" w="38100">
              <a:solidFill>
                <a:schemeClr val="dk1"/>
              </a:solidFill>
              <a:prstDash val="solid"/>
              <a:round/>
              <a:headEnd len="sm" w="sm" type="none"/>
              <a:tailEnd len="med" w="med" type="triangle"/>
            </a:ln>
          </p:spPr>
        </p:cxnSp>
        <p:pic>
          <p:nvPicPr>
            <p:cNvPr descr="whirlwind-computer" id="2407" name="Google Shape;2407;p76"/>
            <p:cNvPicPr preferRelativeResize="0"/>
            <p:nvPr/>
          </p:nvPicPr>
          <p:blipFill rotWithShape="1">
            <a:blip r:embed="rId3">
              <a:alphaModFix/>
            </a:blip>
            <a:srcRect b="0" l="0" r="0" t="0"/>
            <a:stretch/>
          </p:blipFill>
          <p:spPr>
            <a:xfrm>
              <a:off x="3486" y="1777"/>
              <a:ext cx="486" cy="348"/>
            </a:xfrm>
            <a:prstGeom prst="rect">
              <a:avLst/>
            </a:prstGeom>
            <a:noFill/>
            <a:ln>
              <a:noFill/>
            </a:ln>
          </p:spPr>
        </p:pic>
        <p:pic>
          <p:nvPicPr>
            <p:cNvPr descr="360-67" id="2408" name="Google Shape;2408;p76"/>
            <p:cNvPicPr preferRelativeResize="0"/>
            <p:nvPr/>
          </p:nvPicPr>
          <p:blipFill rotWithShape="1">
            <a:blip r:embed="rId4">
              <a:alphaModFix/>
            </a:blip>
            <a:srcRect b="0" l="0" r="0" t="0"/>
            <a:stretch/>
          </p:blipFill>
          <p:spPr>
            <a:xfrm>
              <a:off x="3736" y="2070"/>
              <a:ext cx="442" cy="327"/>
            </a:xfrm>
            <a:prstGeom prst="rect">
              <a:avLst/>
            </a:prstGeom>
            <a:noFill/>
            <a:ln>
              <a:noFill/>
            </a:ln>
          </p:spPr>
        </p:pic>
        <p:sp>
          <p:nvSpPr>
            <p:cNvPr id="2409" name="Google Shape;2409;p76"/>
            <p:cNvSpPr txBox="1"/>
            <p:nvPr/>
          </p:nvSpPr>
          <p:spPr>
            <a:xfrm>
              <a:off x="4154" y="1968"/>
              <a:ext cx="862"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Mainframe</a:t>
              </a:r>
              <a:endParaRPr/>
            </a:p>
          </p:txBody>
        </p:sp>
        <p:pic>
          <p:nvPicPr>
            <p:cNvPr descr="vax11-780" id="2410" name="Google Shape;2410;p76"/>
            <p:cNvPicPr preferRelativeResize="0"/>
            <p:nvPr/>
          </p:nvPicPr>
          <p:blipFill rotWithShape="1">
            <a:blip r:embed="rId5">
              <a:alphaModFix/>
            </a:blip>
            <a:srcRect b="0" l="0" r="0" t="0"/>
            <a:stretch/>
          </p:blipFill>
          <p:spPr>
            <a:xfrm>
              <a:off x="4108" y="2307"/>
              <a:ext cx="272" cy="296"/>
            </a:xfrm>
            <a:prstGeom prst="rect">
              <a:avLst/>
            </a:prstGeom>
            <a:noFill/>
            <a:ln>
              <a:noFill/>
            </a:ln>
          </p:spPr>
        </p:pic>
        <p:sp>
          <p:nvSpPr>
            <p:cNvPr id="2411" name="Google Shape;2411;p76"/>
            <p:cNvSpPr txBox="1"/>
            <p:nvPr/>
          </p:nvSpPr>
          <p:spPr>
            <a:xfrm>
              <a:off x="4386" y="2216"/>
              <a:ext cx="468"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Mini</a:t>
              </a:r>
              <a:endParaRPr/>
            </a:p>
          </p:txBody>
        </p:sp>
        <p:pic>
          <p:nvPicPr>
            <p:cNvPr descr="sun3+3d" id="2412" name="Google Shape;2412;p76"/>
            <p:cNvPicPr preferRelativeResize="0"/>
            <p:nvPr/>
          </p:nvPicPr>
          <p:blipFill rotWithShape="1">
            <a:blip r:embed="rId6">
              <a:alphaModFix/>
            </a:blip>
            <a:srcRect b="0" l="0" r="0" t="0"/>
            <a:stretch/>
          </p:blipFill>
          <p:spPr>
            <a:xfrm>
              <a:off x="4284" y="2488"/>
              <a:ext cx="303" cy="259"/>
            </a:xfrm>
            <a:prstGeom prst="rect">
              <a:avLst/>
            </a:prstGeom>
            <a:noFill/>
            <a:ln>
              <a:noFill/>
            </a:ln>
          </p:spPr>
        </p:pic>
        <p:sp>
          <p:nvSpPr>
            <p:cNvPr id="2413" name="Google Shape;2413;p76"/>
            <p:cNvSpPr txBox="1"/>
            <p:nvPr/>
          </p:nvSpPr>
          <p:spPr>
            <a:xfrm>
              <a:off x="4547" y="2397"/>
              <a:ext cx="829"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Workstation</a:t>
              </a:r>
              <a:endParaRPr/>
            </a:p>
          </p:txBody>
        </p:sp>
        <p:sp>
          <p:nvSpPr>
            <p:cNvPr id="2414" name="Google Shape;2414;p76"/>
            <p:cNvSpPr txBox="1"/>
            <p:nvPr/>
          </p:nvSpPr>
          <p:spPr>
            <a:xfrm>
              <a:off x="4704" y="2544"/>
              <a:ext cx="309"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PC</a:t>
              </a:r>
              <a:endParaRPr/>
            </a:p>
          </p:txBody>
        </p:sp>
        <p:pic>
          <p:nvPicPr>
            <p:cNvPr descr="IBM_ThinkPad@ThinkPad_A_Series" id="2415" name="Google Shape;2415;p76"/>
            <p:cNvPicPr preferRelativeResize="0"/>
            <p:nvPr/>
          </p:nvPicPr>
          <p:blipFill rotWithShape="1">
            <a:blip r:embed="rId7">
              <a:alphaModFix/>
            </a:blip>
            <a:srcRect b="0" l="0" r="0" t="0"/>
            <a:stretch/>
          </p:blipFill>
          <p:spPr>
            <a:xfrm>
              <a:off x="4635" y="2760"/>
              <a:ext cx="233" cy="227"/>
            </a:xfrm>
            <a:prstGeom prst="rect">
              <a:avLst/>
            </a:prstGeom>
            <a:noFill/>
            <a:ln>
              <a:noFill/>
            </a:ln>
          </p:spPr>
        </p:pic>
        <p:pic>
          <p:nvPicPr>
            <p:cNvPr descr="cell-phone-nokia" id="2416" name="Google Shape;2416;p76">
              <a:hlinkClick r:id="rId8"/>
            </p:cNvPr>
            <p:cNvPicPr preferRelativeResize="0"/>
            <p:nvPr/>
          </p:nvPicPr>
          <p:blipFill rotWithShape="1">
            <a:blip r:embed="rId9">
              <a:alphaModFix/>
            </a:blip>
            <a:srcRect b="0" l="0" r="0" t="0"/>
            <a:stretch/>
          </p:blipFill>
          <p:spPr>
            <a:xfrm>
              <a:off x="5031" y="3078"/>
              <a:ext cx="175" cy="133"/>
            </a:xfrm>
            <a:prstGeom prst="rect">
              <a:avLst/>
            </a:prstGeom>
            <a:noFill/>
            <a:ln>
              <a:noFill/>
            </a:ln>
          </p:spPr>
        </p:pic>
        <p:pic>
          <p:nvPicPr>
            <p:cNvPr descr="pcsm" id="2417" name="Google Shape;2417;p76"/>
            <p:cNvPicPr preferRelativeResize="0"/>
            <p:nvPr/>
          </p:nvPicPr>
          <p:blipFill rotWithShape="1">
            <a:blip r:embed="rId10">
              <a:alphaModFix/>
            </a:blip>
            <a:srcRect b="0" l="0" r="0" t="0"/>
            <a:stretch/>
          </p:blipFill>
          <p:spPr>
            <a:xfrm>
              <a:off x="4503" y="2624"/>
              <a:ext cx="157" cy="221"/>
            </a:xfrm>
            <a:prstGeom prst="rect">
              <a:avLst/>
            </a:prstGeom>
            <a:noFill/>
            <a:ln>
              <a:noFill/>
            </a:ln>
          </p:spPr>
        </p:pic>
        <p:pic>
          <p:nvPicPr>
            <p:cNvPr descr="palm" id="2418" name="Google Shape;2418;p76"/>
            <p:cNvPicPr preferRelativeResize="0"/>
            <p:nvPr/>
          </p:nvPicPr>
          <p:blipFill rotWithShape="1">
            <a:blip r:embed="rId11">
              <a:alphaModFix/>
            </a:blip>
            <a:srcRect b="0" l="0" r="0" t="0"/>
            <a:stretch/>
          </p:blipFill>
          <p:spPr>
            <a:xfrm>
              <a:off x="4803" y="2984"/>
              <a:ext cx="126" cy="184"/>
            </a:xfrm>
            <a:prstGeom prst="rect">
              <a:avLst/>
            </a:prstGeom>
            <a:noFill/>
            <a:ln>
              <a:noFill/>
            </a:ln>
          </p:spPr>
        </p:pic>
        <p:sp>
          <p:nvSpPr>
            <p:cNvPr id="2419" name="Google Shape;2419;p76"/>
            <p:cNvSpPr/>
            <p:nvPr/>
          </p:nvSpPr>
          <p:spPr>
            <a:xfrm>
              <a:off x="5064" y="2934"/>
              <a:ext cx="322" cy="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Verdana"/>
                  <a:ea typeface="Verdana"/>
                  <a:cs typeface="Verdana"/>
                  <a:sym typeface="Verdana"/>
                </a:rPr>
                <a:t>Cell</a:t>
              </a:r>
              <a:endParaRPr/>
            </a:p>
          </p:txBody>
        </p:sp>
        <p:sp>
          <p:nvSpPr>
            <p:cNvPr id="2420" name="Google Shape;2420;p76"/>
            <p:cNvSpPr txBox="1"/>
            <p:nvPr/>
          </p:nvSpPr>
          <p:spPr>
            <a:xfrm>
              <a:off x="3163" y="2712"/>
              <a:ext cx="301" cy="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omic Sans MS"/>
                  <a:ea typeface="Comic Sans MS"/>
                  <a:cs typeface="Comic Sans MS"/>
                  <a:sym typeface="Comic Sans MS"/>
                </a:rPr>
                <a:t>1:1</a:t>
              </a:r>
              <a:endParaRPr/>
            </a:p>
          </p:txBody>
        </p:sp>
        <p:sp>
          <p:nvSpPr>
            <p:cNvPr id="2421" name="Google Shape;2421;p76"/>
            <p:cNvSpPr txBox="1"/>
            <p:nvPr/>
          </p:nvSpPr>
          <p:spPr>
            <a:xfrm>
              <a:off x="3043" y="2304"/>
              <a:ext cx="421" cy="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omic Sans MS"/>
                  <a:ea typeface="Comic Sans MS"/>
                  <a:cs typeface="Comic Sans MS"/>
                  <a:sym typeface="Comic Sans MS"/>
                </a:rPr>
                <a:t>1:10</a:t>
              </a:r>
              <a:r>
                <a:rPr b="1" baseline="30000" lang="en-US" sz="1600">
                  <a:solidFill>
                    <a:schemeClr val="dk1"/>
                  </a:solidFill>
                  <a:latin typeface="Comic Sans MS"/>
                  <a:ea typeface="Comic Sans MS"/>
                  <a:cs typeface="Comic Sans MS"/>
                  <a:sym typeface="Comic Sans MS"/>
                </a:rPr>
                <a:t>3</a:t>
              </a:r>
              <a:endParaRPr/>
            </a:p>
          </p:txBody>
        </p:sp>
      </p:grpSp>
      <p:grpSp>
        <p:nvGrpSpPr>
          <p:cNvPr id="2422" name="Google Shape;2422;p76"/>
          <p:cNvGrpSpPr/>
          <p:nvPr/>
        </p:nvGrpSpPr>
        <p:grpSpPr>
          <a:xfrm>
            <a:off x="6853682" y="4583069"/>
            <a:ext cx="781050" cy="755650"/>
            <a:chOff x="4992" y="3124"/>
            <a:chExt cx="492" cy="476"/>
          </a:xfrm>
        </p:grpSpPr>
        <p:sp>
          <p:nvSpPr>
            <p:cNvPr id="2423" name="Google Shape;2423;p76"/>
            <p:cNvSpPr txBox="1"/>
            <p:nvPr/>
          </p:nvSpPr>
          <p:spPr>
            <a:xfrm>
              <a:off x="4992" y="3408"/>
              <a:ext cx="492" cy="1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400">
                  <a:solidFill>
                    <a:schemeClr val="dk1"/>
                  </a:solidFill>
                  <a:latin typeface="Verdana"/>
                  <a:ea typeface="Verdana"/>
                  <a:cs typeface="Verdana"/>
                  <a:sym typeface="Verdana"/>
                </a:rPr>
                <a:t>Mote!</a:t>
              </a:r>
              <a:endParaRPr/>
            </a:p>
          </p:txBody>
        </p:sp>
        <p:pic>
          <p:nvPicPr>
            <p:cNvPr descr="dots" id="2424" name="Google Shape;2424;p76"/>
            <p:cNvPicPr preferRelativeResize="0"/>
            <p:nvPr/>
          </p:nvPicPr>
          <p:blipFill rotWithShape="1">
            <a:blip r:embed="rId12">
              <a:alphaModFix/>
            </a:blip>
            <a:srcRect b="0" l="0" r="0" t="0"/>
            <a:stretch/>
          </p:blipFill>
          <p:spPr>
            <a:xfrm>
              <a:off x="5206" y="3124"/>
              <a:ext cx="211" cy="260"/>
            </a:xfrm>
            <a:prstGeom prst="rect">
              <a:avLst/>
            </a:prstGeom>
            <a:noFill/>
            <a:ln>
              <a:noFill/>
            </a:ln>
          </p:spPr>
        </p:pic>
      </p:grpSp>
      <p:pic>
        <p:nvPicPr>
          <p:cNvPr id="2425" name="Google Shape;2425;p76"/>
          <p:cNvPicPr preferRelativeResize="0"/>
          <p:nvPr/>
        </p:nvPicPr>
        <p:blipFill rotWithShape="1">
          <a:blip r:embed="rId13">
            <a:alphaModFix/>
          </a:blip>
          <a:srcRect b="0" l="0" r="0" t="0"/>
          <a:stretch/>
        </p:blipFill>
        <p:spPr>
          <a:xfrm>
            <a:off x="7302450" y="892013"/>
            <a:ext cx="1252243" cy="767207"/>
          </a:xfrm>
          <a:prstGeom prst="rect">
            <a:avLst/>
          </a:prstGeom>
          <a:noFill/>
          <a:ln>
            <a:noFill/>
          </a:ln>
        </p:spPr>
      </p:pic>
      <p:pic>
        <p:nvPicPr>
          <p:cNvPr id="2426" name="Google Shape;2426;p76"/>
          <p:cNvPicPr preferRelativeResize="0"/>
          <p:nvPr/>
        </p:nvPicPr>
        <p:blipFill rotWithShape="1">
          <a:blip r:embed="rId14">
            <a:alphaModFix/>
          </a:blip>
          <a:srcRect b="0" l="0" r="0" t="0"/>
          <a:stretch/>
        </p:blipFill>
        <p:spPr>
          <a:xfrm>
            <a:off x="7392662" y="3840630"/>
            <a:ext cx="467971" cy="493613"/>
          </a:xfrm>
          <a:prstGeom prst="rect">
            <a:avLst/>
          </a:prstGeom>
          <a:noFill/>
          <a:ln>
            <a:noFill/>
          </a:ln>
        </p:spPr>
      </p:pic>
      <p:pic>
        <p:nvPicPr>
          <p:cNvPr id="2427" name="Google Shape;2427;p76"/>
          <p:cNvPicPr preferRelativeResize="0"/>
          <p:nvPr/>
        </p:nvPicPr>
        <p:blipFill rotWithShape="1">
          <a:blip r:embed="rId15">
            <a:alphaModFix/>
          </a:blip>
          <a:srcRect b="0" l="0" r="0" t="0"/>
          <a:stretch/>
        </p:blipFill>
        <p:spPr>
          <a:xfrm>
            <a:off x="6657700" y="1360395"/>
            <a:ext cx="1333500" cy="952500"/>
          </a:xfrm>
          <a:prstGeom prst="rect">
            <a:avLst/>
          </a:prstGeom>
          <a:noFill/>
          <a:ln>
            <a:noFill/>
          </a:ln>
        </p:spPr>
      </p:pic>
      <p:pic>
        <p:nvPicPr>
          <p:cNvPr id="2428" name="Google Shape;2428;p76"/>
          <p:cNvPicPr preferRelativeResize="0"/>
          <p:nvPr/>
        </p:nvPicPr>
        <p:blipFill rotWithShape="1">
          <a:blip r:embed="rId16">
            <a:alphaModFix/>
          </a:blip>
          <a:srcRect b="0" l="0" r="0" t="0"/>
          <a:stretch/>
        </p:blipFill>
        <p:spPr>
          <a:xfrm>
            <a:off x="7149647" y="2240805"/>
            <a:ext cx="864217" cy="822885"/>
          </a:xfrm>
          <a:prstGeom prst="rect">
            <a:avLst/>
          </a:prstGeom>
          <a:noFill/>
          <a:ln>
            <a:noFill/>
          </a:ln>
        </p:spPr>
      </p:pic>
      <p:pic>
        <p:nvPicPr>
          <p:cNvPr id="2429" name="Google Shape;2429;p76"/>
          <p:cNvPicPr preferRelativeResize="0"/>
          <p:nvPr/>
        </p:nvPicPr>
        <p:blipFill rotWithShape="1">
          <a:blip r:embed="rId17">
            <a:alphaModFix/>
          </a:blip>
          <a:srcRect b="0" l="0" r="0" t="0"/>
          <a:stretch/>
        </p:blipFill>
        <p:spPr>
          <a:xfrm>
            <a:off x="7318100" y="3067325"/>
            <a:ext cx="583453" cy="575708"/>
          </a:xfrm>
          <a:prstGeom prst="rect">
            <a:avLst/>
          </a:prstGeom>
          <a:noFill/>
          <a:ln>
            <a:noFill/>
          </a:ln>
        </p:spPr>
      </p:pic>
      <p:pic>
        <p:nvPicPr>
          <p:cNvPr id="2430" name="Google Shape;2430;p76"/>
          <p:cNvPicPr preferRelativeResize="0"/>
          <p:nvPr/>
        </p:nvPicPr>
        <p:blipFill rotWithShape="1">
          <a:blip r:embed="rId18">
            <a:alphaModFix/>
          </a:blip>
          <a:srcRect b="0" l="0" r="0" t="0"/>
          <a:stretch/>
        </p:blipFill>
        <p:spPr>
          <a:xfrm>
            <a:off x="7605287" y="3437219"/>
            <a:ext cx="540718" cy="485962"/>
          </a:xfrm>
          <a:prstGeom prst="rect">
            <a:avLst/>
          </a:prstGeom>
          <a:noFill/>
          <a:ln>
            <a:noFill/>
          </a:ln>
        </p:spPr>
      </p:pic>
      <p:cxnSp>
        <p:nvCxnSpPr>
          <p:cNvPr id="2431" name="Google Shape;2431;p76"/>
          <p:cNvCxnSpPr/>
          <p:nvPr/>
        </p:nvCxnSpPr>
        <p:spPr>
          <a:xfrm>
            <a:off x="5136689" y="1718984"/>
            <a:ext cx="1419411" cy="29883"/>
          </a:xfrm>
          <a:prstGeom prst="straightConnector1">
            <a:avLst/>
          </a:prstGeom>
          <a:noFill/>
          <a:ln cap="flat" cmpd="sng" w="28575">
            <a:solidFill>
              <a:srgbClr val="666666"/>
            </a:solidFill>
            <a:prstDash val="dash"/>
            <a:round/>
            <a:headEnd len="sm" w="sm" type="none"/>
            <a:tailEnd len="sm" w="sm" type="none"/>
          </a:ln>
          <a:effectLst>
            <a:outerShdw blurRad="40000" rotWithShape="0" dir="5400000" dist="20000">
              <a:srgbClr val="000000">
                <a:alpha val="37647"/>
              </a:srgbClr>
            </a:outerShdw>
          </a:effectLst>
        </p:spPr>
      </p:cxnSp>
      <p:cxnSp>
        <p:nvCxnSpPr>
          <p:cNvPr id="2432" name="Google Shape;2432;p76"/>
          <p:cNvCxnSpPr/>
          <p:nvPr/>
        </p:nvCxnSpPr>
        <p:spPr>
          <a:xfrm>
            <a:off x="5438501" y="2379384"/>
            <a:ext cx="1419411" cy="29883"/>
          </a:xfrm>
          <a:prstGeom prst="straightConnector1">
            <a:avLst/>
          </a:prstGeom>
          <a:noFill/>
          <a:ln cap="flat" cmpd="sng" w="28575">
            <a:solidFill>
              <a:srgbClr val="666666"/>
            </a:solidFill>
            <a:prstDash val="dash"/>
            <a:round/>
            <a:headEnd len="sm" w="sm" type="none"/>
            <a:tailEnd len="sm" w="sm" type="none"/>
          </a:ln>
          <a:effectLst>
            <a:outerShdw blurRad="40000" rotWithShape="0" dir="5400000" dist="20000">
              <a:srgbClr val="000000">
                <a:alpha val="37647"/>
              </a:srgbClr>
            </a:outerShdw>
          </a:effectLst>
        </p:spPr>
      </p:cxnSp>
      <p:cxnSp>
        <p:nvCxnSpPr>
          <p:cNvPr id="2433" name="Google Shape;2433;p76"/>
          <p:cNvCxnSpPr/>
          <p:nvPr/>
        </p:nvCxnSpPr>
        <p:spPr>
          <a:xfrm flipH="1" rot="10800000">
            <a:off x="6442547" y="3228043"/>
            <a:ext cx="696259" cy="5977"/>
          </a:xfrm>
          <a:prstGeom prst="straightConnector1">
            <a:avLst/>
          </a:prstGeom>
          <a:noFill/>
          <a:ln cap="flat" cmpd="sng" w="28575">
            <a:solidFill>
              <a:srgbClr val="666666"/>
            </a:solidFill>
            <a:prstDash val="dash"/>
            <a:round/>
            <a:headEnd len="sm" w="sm" type="none"/>
            <a:tailEnd len="sm" w="sm" type="none"/>
          </a:ln>
          <a:effectLst>
            <a:outerShdw blurRad="40000" rotWithShape="0" dir="5400000" dist="20000">
              <a:srgbClr val="000000">
                <a:alpha val="37647"/>
              </a:srgbClr>
            </a:outerShdw>
          </a:effectLst>
        </p:spPr>
      </p:cxnSp>
      <p:sp>
        <p:nvSpPr>
          <p:cNvPr id="2434" name="Google Shape;2434;p76"/>
          <p:cNvSpPr/>
          <p:nvPr/>
        </p:nvSpPr>
        <p:spPr>
          <a:xfrm>
            <a:off x="7050391" y="609601"/>
            <a:ext cx="1722481" cy="1677147"/>
          </a:xfrm>
          <a:prstGeom prst="cloud">
            <a:avLst/>
          </a:prstGeom>
          <a:solidFill>
            <a:schemeClr val="dk1">
              <a:alpha val="15686"/>
            </a:schemeClr>
          </a:solidFill>
          <a:ln cap="flat" cmpd="sng" w="9525">
            <a:solidFill>
              <a:srgbClr val="66666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omic Sans MS"/>
              <a:ea typeface="Comic Sans MS"/>
              <a:cs typeface="Comic Sans MS"/>
              <a:sym typeface="Comic Sans MS"/>
            </a:endParaRPr>
          </a:p>
        </p:txBody>
      </p:sp>
      <p:sp>
        <p:nvSpPr>
          <p:cNvPr id="2435" name="Google Shape;2435;p76"/>
          <p:cNvSpPr txBox="1"/>
          <p:nvPr/>
        </p:nvSpPr>
        <p:spPr>
          <a:xfrm>
            <a:off x="2263337" y="5677629"/>
            <a:ext cx="50620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Bell’s Law: new computer class per 10 years</a:t>
            </a:r>
            <a:endParaRPr/>
          </a:p>
        </p:txBody>
      </p:sp>
      <p:sp>
        <p:nvSpPr>
          <p:cNvPr id="2436" name="Google Shape;2436;p76"/>
          <p:cNvSpPr/>
          <p:nvPr/>
        </p:nvSpPr>
        <p:spPr>
          <a:xfrm>
            <a:off x="6474037" y="5457795"/>
            <a:ext cx="1708669" cy="700370"/>
          </a:xfrm>
          <a:prstGeom prst="wedgeRoundRectCallout">
            <a:avLst>
              <a:gd fmla="val 34899" name="adj1"/>
              <a:gd fmla="val -135912" name="adj2"/>
              <a:gd fmla="val 16667" name="adj3"/>
            </a:avLst>
          </a:prstGeom>
          <a:solidFill>
            <a:srgbClr val="FFC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lang="en-US" sz="2000">
                <a:solidFill>
                  <a:schemeClr val="dk1"/>
                </a:solidFill>
                <a:latin typeface="Helvetica Neue"/>
                <a:ea typeface="Helvetica Neue"/>
                <a:cs typeface="Helvetica Neue"/>
                <a:sym typeface="Helvetica Neue"/>
              </a:rPr>
              <a:t>The Internet of Things!</a:t>
            </a:r>
            <a:endParaRPr/>
          </a:p>
        </p:txBody>
      </p:sp>
      <p:sp>
        <p:nvSpPr>
          <p:cNvPr id="2437" name="Google Shape;2437;p76"/>
          <p:cNvSpPr/>
          <p:nvPr/>
        </p:nvSpPr>
        <p:spPr>
          <a:xfrm>
            <a:off x="8763000" y="1197416"/>
            <a:ext cx="304800" cy="1447800"/>
          </a:xfrm>
          <a:prstGeom prst="rightBrace">
            <a:avLst>
              <a:gd fmla="val 8333" name="adj1"/>
              <a:gd fmla="val 50000" name="adj2"/>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chemeClr val="dk1"/>
              </a:solidFill>
              <a:latin typeface="Gill Sans"/>
              <a:ea typeface="Gill Sans"/>
              <a:cs typeface="Gill Sans"/>
              <a:sym typeface="Gill Sans"/>
            </a:endParaRPr>
          </a:p>
        </p:txBody>
      </p:sp>
      <p:sp>
        <p:nvSpPr>
          <p:cNvPr id="2438" name="Google Shape;2438;p76"/>
          <p:cNvSpPr/>
          <p:nvPr/>
        </p:nvSpPr>
        <p:spPr>
          <a:xfrm>
            <a:off x="8991600" y="2569016"/>
            <a:ext cx="304800" cy="1447800"/>
          </a:xfrm>
          <a:prstGeom prst="rightBrace">
            <a:avLst>
              <a:gd fmla="val 8333" name="adj1"/>
              <a:gd fmla="val 50000" name="adj2"/>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chemeClr val="dk1"/>
              </a:solidFill>
              <a:latin typeface="Gill Sans"/>
              <a:ea typeface="Gill Sans"/>
              <a:cs typeface="Gill Sans"/>
              <a:sym typeface="Gill Sans"/>
            </a:endParaRPr>
          </a:p>
        </p:txBody>
      </p:sp>
      <p:sp>
        <p:nvSpPr>
          <p:cNvPr id="2439" name="Google Shape;2439;p76"/>
          <p:cNvSpPr/>
          <p:nvPr/>
        </p:nvSpPr>
        <p:spPr>
          <a:xfrm>
            <a:off x="8763000" y="4016816"/>
            <a:ext cx="304800" cy="990600"/>
          </a:xfrm>
          <a:prstGeom prst="rightBrace">
            <a:avLst>
              <a:gd fmla="val 8333" name="adj1"/>
              <a:gd fmla="val 50000" name="adj2"/>
            </a:avLst>
          </a:prstGeom>
          <a:solidFill>
            <a:srgbClr val="FFFFFF"/>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chemeClr val="dk1"/>
              </a:solidFill>
              <a:latin typeface="Gill Sans"/>
              <a:ea typeface="Gill Sans"/>
              <a:cs typeface="Gill Sans"/>
              <a:sym typeface="Gill Sans"/>
            </a:endParaRPr>
          </a:p>
        </p:txBody>
      </p:sp>
      <p:sp>
        <p:nvSpPr>
          <p:cNvPr id="2440" name="Google Shape;2440;p76"/>
          <p:cNvSpPr txBox="1"/>
          <p:nvPr/>
        </p:nvSpPr>
        <p:spPr>
          <a:xfrm>
            <a:off x="9144000" y="1045016"/>
            <a:ext cx="1524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Number crunching, Data Storage, Massive Inet Services,</a:t>
            </a:r>
            <a:endParaRPr/>
          </a:p>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ML, …</a:t>
            </a:r>
            <a:endParaRPr/>
          </a:p>
        </p:txBody>
      </p:sp>
      <p:sp>
        <p:nvSpPr>
          <p:cNvPr id="2441" name="Google Shape;2441;p76"/>
          <p:cNvSpPr txBox="1"/>
          <p:nvPr/>
        </p:nvSpPr>
        <p:spPr>
          <a:xfrm>
            <a:off x="9296400" y="2950016"/>
            <a:ext cx="1524000"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Productivity,</a:t>
            </a:r>
            <a:endParaRPr/>
          </a:p>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Interactive</a:t>
            </a:r>
            <a:endParaRPr/>
          </a:p>
        </p:txBody>
      </p:sp>
      <p:sp>
        <p:nvSpPr>
          <p:cNvPr id="2442" name="Google Shape;2442;p76"/>
          <p:cNvSpPr txBox="1"/>
          <p:nvPr/>
        </p:nvSpPr>
        <p:spPr>
          <a:xfrm>
            <a:off x="9131300" y="4093016"/>
            <a:ext cx="1524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Gill Sans"/>
                <a:ea typeface="Gill Sans"/>
                <a:cs typeface="Gill Sans"/>
                <a:sym typeface="Gill Sans"/>
              </a:rPr>
              <a:t>Streaming from/to the physical world</a:t>
            </a:r>
            <a:endParaRPr/>
          </a:p>
        </p:txBody>
      </p:sp>
      <p:pic>
        <p:nvPicPr>
          <p:cNvPr id="2443" name="Google Shape;2443;p76"/>
          <p:cNvPicPr preferRelativeResize="0"/>
          <p:nvPr/>
        </p:nvPicPr>
        <p:blipFill rotWithShape="1">
          <a:blip r:embed="rId19">
            <a:alphaModFix/>
          </a:blip>
          <a:srcRect b="0" l="0" r="0" t="0"/>
          <a:stretch/>
        </p:blipFill>
        <p:spPr>
          <a:xfrm>
            <a:off x="7581015" y="4364544"/>
            <a:ext cx="540718" cy="456507"/>
          </a:xfrm>
          <a:prstGeom prst="rect">
            <a:avLst/>
          </a:prstGeom>
          <a:noFill/>
          <a:ln>
            <a:noFill/>
          </a:ln>
        </p:spPr>
      </p:pic>
      <p:pic>
        <p:nvPicPr>
          <p:cNvPr id="2444" name="Google Shape;2444;p76"/>
          <p:cNvPicPr preferRelativeResize="0"/>
          <p:nvPr/>
        </p:nvPicPr>
        <p:blipFill rotWithShape="1">
          <a:blip r:embed="rId20">
            <a:alphaModFix/>
          </a:blip>
          <a:srcRect b="0" l="0" r="0" t="0"/>
          <a:stretch/>
        </p:blipFill>
        <p:spPr>
          <a:xfrm>
            <a:off x="7928570" y="4745474"/>
            <a:ext cx="328530" cy="328530"/>
          </a:xfrm>
          <a:prstGeom prst="rect">
            <a:avLst/>
          </a:prstGeom>
          <a:noFill/>
          <a:ln>
            <a:noFill/>
          </a:ln>
        </p:spPr>
      </p:pic>
      <p:pic>
        <p:nvPicPr>
          <p:cNvPr id="2445" name="Google Shape;2445;p76"/>
          <p:cNvPicPr preferRelativeResize="0"/>
          <p:nvPr/>
        </p:nvPicPr>
        <p:blipFill rotWithShape="1">
          <a:blip r:embed="rId21">
            <a:alphaModFix/>
          </a:blip>
          <a:srcRect b="0" l="0" r="0" t="0"/>
          <a:stretch/>
        </p:blipFill>
        <p:spPr>
          <a:xfrm>
            <a:off x="8182706" y="4508514"/>
            <a:ext cx="351694" cy="351694"/>
          </a:xfrm>
          <a:prstGeom prst="rect">
            <a:avLst/>
          </a:prstGeom>
          <a:noFill/>
          <a:ln>
            <a:noFill/>
          </a:ln>
        </p:spPr>
      </p:pic>
      <p:pic>
        <p:nvPicPr>
          <p:cNvPr id="2446" name="Google Shape;2446;p76"/>
          <p:cNvPicPr preferRelativeResize="0"/>
          <p:nvPr/>
        </p:nvPicPr>
        <p:blipFill rotWithShape="1">
          <a:blip r:embed="rId22">
            <a:alphaModFix/>
          </a:blip>
          <a:srcRect b="0" l="0" r="0" t="0"/>
          <a:stretch/>
        </p:blipFill>
        <p:spPr>
          <a:xfrm>
            <a:off x="7892417" y="4181717"/>
            <a:ext cx="463487" cy="4634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0" name="Shape 2450"/>
        <p:cNvGrpSpPr/>
        <p:nvPr/>
      </p:nvGrpSpPr>
      <p:grpSpPr>
        <a:xfrm>
          <a:off x="0" y="0"/>
          <a:ext cx="0" cy="0"/>
          <a:chOff x="0" y="0"/>
          <a:chExt cx="0" cy="0"/>
        </a:xfrm>
      </p:grpSpPr>
      <p:sp>
        <p:nvSpPr>
          <p:cNvPr id="2451" name="Google Shape;2451;p77"/>
          <p:cNvSpPr/>
          <p:nvPr/>
        </p:nvSpPr>
        <p:spPr>
          <a:xfrm>
            <a:off x="0" y="0"/>
            <a:ext cx="12192000" cy="6934200"/>
          </a:xfrm>
          <a:prstGeom prst="rect">
            <a:avLst/>
          </a:prstGeom>
          <a:solidFill>
            <a:schemeClr val="dk1"/>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mic Sans MS"/>
              <a:buNone/>
            </a:pPr>
            <a:r>
              <a:t/>
            </a:r>
            <a:endParaRPr b="1" i="0" sz="18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5" name="Shape 2455"/>
        <p:cNvGrpSpPr/>
        <p:nvPr/>
      </p:nvGrpSpPr>
      <p:grpSpPr>
        <a:xfrm>
          <a:off x="0" y="0"/>
          <a:ext cx="0" cy="0"/>
          <a:chOff x="0" y="0"/>
          <a:chExt cx="0" cy="0"/>
        </a:xfrm>
      </p:grpSpPr>
      <p:sp>
        <p:nvSpPr>
          <p:cNvPr id="2456" name="Google Shape;2456;p78"/>
          <p:cNvSpPr txBox="1"/>
          <p:nvPr>
            <p:ph type="title"/>
          </p:nvPr>
        </p:nvSpPr>
        <p:spPr>
          <a:xfrm>
            <a:off x="2895600" y="2133600"/>
            <a:ext cx="6400800" cy="22860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b="1" lang="en-US">
                <a:latin typeface="Gill Sans"/>
                <a:ea typeface="Gill Sans"/>
                <a:cs typeface="Gill Sans"/>
                <a:sym typeface="Gill Sans"/>
              </a:rPr>
              <a:t>What is an Operating System?</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0" name="Shape 2460"/>
        <p:cNvGrpSpPr/>
        <p:nvPr/>
      </p:nvGrpSpPr>
      <p:grpSpPr>
        <a:xfrm>
          <a:off x="0" y="0"/>
          <a:ext cx="0" cy="0"/>
          <a:chOff x="0" y="0"/>
          <a:chExt cx="0" cy="0"/>
        </a:xfrm>
      </p:grpSpPr>
      <p:sp>
        <p:nvSpPr>
          <p:cNvPr id="2461" name="Google Shape;2461;p79"/>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What is an Operating System Again?</a:t>
            </a:r>
            <a:endParaRPr/>
          </a:p>
        </p:txBody>
      </p:sp>
      <p:sp>
        <p:nvSpPr>
          <p:cNvPr id="2462" name="Google Shape;2462;p79"/>
          <p:cNvSpPr txBox="1"/>
          <p:nvPr>
            <p:ph idx="1" type="body"/>
          </p:nvPr>
        </p:nvSpPr>
        <p:spPr>
          <a:xfrm>
            <a:off x="2971800" y="838200"/>
            <a:ext cx="6858000" cy="52578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Referee</a:t>
            </a:r>
            <a:endParaRPr/>
          </a:p>
          <a:p>
            <a:pPr indent="-228600" lvl="1" marL="685800" rtl="0" algn="l">
              <a:lnSpc>
                <a:spcPct val="90000"/>
              </a:lnSpc>
              <a:spcBef>
                <a:spcPts val="660"/>
              </a:spcBef>
              <a:spcAft>
                <a:spcPts val="0"/>
              </a:spcAft>
              <a:buClr>
                <a:schemeClr val="dk1"/>
              </a:buClr>
              <a:buSzPts val="2200"/>
              <a:buFont typeface="Gill Sans"/>
              <a:buChar char="–"/>
            </a:pPr>
            <a:r>
              <a:rPr lang="en-US"/>
              <a:t>Manage sharing of resources, Protection, Isolation</a:t>
            </a:r>
            <a:endParaRPr/>
          </a:p>
          <a:p>
            <a:pPr indent="-228600" lvl="2" marL="1143000" rtl="0" algn="l">
              <a:lnSpc>
                <a:spcPct val="90000"/>
              </a:lnSpc>
              <a:spcBef>
                <a:spcPts val="600"/>
              </a:spcBef>
              <a:spcAft>
                <a:spcPts val="0"/>
              </a:spcAft>
              <a:buClr>
                <a:schemeClr val="dk1"/>
              </a:buClr>
              <a:buSzPts val="2000"/>
              <a:buFont typeface="Gill Sans"/>
              <a:buChar char="»"/>
            </a:pPr>
            <a:r>
              <a:rPr lang="en-US"/>
              <a:t>Resource allocation, isolation, communication</a:t>
            </a:r>
            <a:endParaRPr/>
          </a:p>
          <a:p>
            <a:pPr indent="-285750" lvl="0" marL="285750" rtl="0" algn="l">
              <a:lnSpc>
                <a:spcPct val="90000"/>
              </a:lnSpc>
              <a:spcBef>
                <a:spcPts val="720"/>
              </a:spcBef>
              <a:spcAft>
                <a:spcPts val="0"/>
              </a:spcAft>
              <a:buClr>
                <a:schemeClr val="dk1"/>
              </a:buClr>
              <a:buSzPts val="2400"/>
              <a:buFont typeface="Gill Sans"/>
              <a:buChar char="•"/>
            </a:pPr>
            <a:r>
              <a:rPr lang="en-US"/>
              <a:t>Illusionist</a:t>
            </a:r>
            <a:endParaRPr/>
          </a:p>
          <a:p>
            <a:pPr indent="-228600" lvl="1" marL="685800" rtl="0" algn="l">
              <a:lnSpc>
                <a:spcPct val="90000"/>
              </a:lnSpc>
              <a:spcBef>
                <a:spcPts val="660"/>
              </a:spcBef>
              <a:spcAft>
                <a:spcPts val="0"/>
              </a:spcAft>
              <a:buClr>
                <a:schemeClr val="dk1"/>
              </a:buClr>
              <a:buSzPts val="2200"/>
              <a:buFont typeface="Gill Sans"/>
              <a:buChar char="–"/>
            </a:pPr>
            <a:r>
              <a:rPr lang="en-US"/>
              <a:t>Provide clean, easy to use abstractions of physical resources</a:t>
            </a:r>
            <a:endParaRPr/>
          </a:p>
          <a:p>
            <a:pPr indent="-228600" lvl="2" marL="1143000" rtl="0" algn="l">
              <a:lnSpc>
                <a:spcPct val="90000"/>
              </a:lnSpc>
              <a:spcBef>
                <a:spcPts val="600"/>
              </a:spcBef>
              <a:spcAft>
                <a:spcPts val="0"/>
              </a:spcAft>
              <a:buClr>
                <a:schemeClr val="dk1"/>
              </a:buClr>
              <a:buSzPts val="2000"/>
              <a:buFont typeface="Gill Sans"/>
              <a:buChar char="»"/>
            </a:pPr>
            <a:r>
              <a:rPr lang="en-US"/>
              <a:t>Infinite memory, dedicated machine</a:t>
            </a:r>
            <a:endParaRPr/>
          </a:p>
          <a:p>
            <a:pPr indent="-228600" lvl="2" marL="1143000" rtl="0" algn="l">
              <a:lnSpc>
                <a:spcPct val="90000"/>
              </a:lnSpc>
              <a:spcBef>
                <a:spcPts val="600"/>
              </a:spcBef>
              <a:spcAft>
                <a:spcPts val="0"/>
              </a:spcAft>
              <a:buClr>
                <a:schemeClr val="dk1"/>
              </a:buClr>
              <a:buSzPts val="2000"/>
              <a:buFont typeface="Gill Sans"/>
              <a:buChar char="»"/>
            </a:pPr>
            <a:r>
              <a:rPr lang="en-US"/>
              <a:t>Higher level objects: files, users, messages</a:t>
            </a:r>
            <a:endParaRPr/>
          </a:p>
          <a:p>
            <a:pPr indent="-228600" lvl="2" marL="1143000" rtl="0" algn="l">
              <a:lnSpc>
                <a:spcPct val="90000"/>
              </a:lnSpc>
              <a:spcBef>
                <a:spcPts val="600"/>
              </a:spcBef>
              <a:spcAft>
                <a:spcPts val="0"/>
              </a:spcAft>
              <a:buClr>
                <a:schemeClr val="dk1"/>
              </a:buClr>
              <a:buSzPts val="2000"/>
              <a:buFont typeface="Gill Sans"/>
              <a:buChar char="»"/>
            </a:pPr>
            <a:r>
              <a:rPr lang="en-US"/>
              <a:t>Masking limitations, virtualization</a:t>
            </a:r>
            <a:endParaRPr/>
          </a:p>
          <a:p>
            <a:pPr indent="-285750" lvl="0" marL="285750" rtl="0" algn="l">
              <a:lnSpc>
                <a:spcPct val="90000"/>
              </a:lnSpc>
              <a:spcBef>
                <a:spcPts val="720"/>
              </a:spcBef>
              <a:spcAft>
                <a:spcPts val="0"/>
              </a:spcAft>
              <a:buClr>
                <a:schemeClr val="dk1"/>
              </a:buClr>
              <a:buSzPts val="2400"/>
              <a:buFont typeface="Gill Sans"/>
              <a:buChar char="•"/>
            </a:pPr>
            <a:r>
              <a:rPr lang="en-US"/>
              <a:t>Glue</a:t>
            </a:r>
            <a:endParaRPr/>
          </a:p>
          <a:p>
            <a:pPr indent="-228600" lvl="1" marL="685800" rtl="0" algn="l">
              <a:lnSpc>
                <a:spcPct val="90000"/>
              </a:lnSpc>
              <a:spcBef>
                <a:spcPts val="660"/>
              </a:spcBef>
              <a:spcAft>
                <a:spcPts val="0"/>
              </a:spcAft>
              <a:buClr>
                <a:schemeClr val="dk1"/>
              </a:buClr>
              <a:buSzPts val="2200"/>
              <a:buFont typeface="Gill Sans"/>
              <a:buChar char="–"/>
            </a:pPr>
            <a:r>
              <a:rPr lang="en-US"/>
              <a:t>Common services</a:t>
            </a:r>
            <a:endParaRPr/>
          </a:p>
          <a:p>
            <a:pPr indent="-228600" lvl="2" marL="1143000" rtl="0" algn="l">
              <a:lnSpc>
                <a:spcPct val="90000"/>
              </a:lnSpc>
              <a:spcBef>
                <a:spcPts val="600"/>
              </a:spcBef>
              <a:spcAft>
                <a:spcPts val="0"/>
              </a:spcAft>
              <a:buClr>
                <a:schemeClr val="dk1"/>
              </a:buClr>
              <a:buSzPts val="2000"/>
              <a:buFont typeface="Gill Sans"/>
              <a:buChar char="»"/>
            </a:pPr>
            <a:r>
              <a:rPr lang="en-US"/>
              <a:t>Storage, Window system, Networking</a:t>
            </a:r>
            <a:endParaRPr/>
          </a:p>
          <a:p>
            <a:pPr indent="-228600" lvl="2" marL="1143000" rtl="0" algn="l">
              <a:lnSpc>
                <a:spcPct val="90000"/>
              </a:lnSpc>
              <a:spcBef>
                <a:spcPts val="600"/>
              </a:spcBef>
              <a:spcAft>
                <a:spcPts val="0"/>
              </a:spcAft>
              <a:buClr>
                <a:schemeClr val="dk1"/>
              </a:buClr>
              <a:buSzPts val="2000"/>
              <a:buFont typeface="Gill Sans"/>
              <a:buChar char="»"/>
            </a:pPr>
            <a:r>
              <a:rPr lang="en-US"/>
              <a:t>Sharing, Authorization</a:t>
            </a:r>
            <a:endParaRPr/>
          </a:p>
          <a:p>
            <a:pPr indent="-228600" lvl="2" marL="1143000" rtl="0" algn="l">
              <a:lnSpc>
                <a:spcPct val="90000"/>
              </a:lnSpc>
              <a:spcBef>
                <a:spcPts val="600"/>
              </a:spcBef>
              <a:spcAft>
                <a:spcPts val="0"/>
              </a:spcAft>
              <a:buClr>
                <a:schemeClr val="dk1"/>
              </a:buClr>
              <a:buSzPts val="2000"/>
              <a:buFont typeface="Gill Sans"/>
              <a:buChar char="»"/>
            </a:pPr>
            <a:r>
              <a:rPr lang="en-US"/>
              <a:t>Look and feel</a:t>
            </a:r>
            <a:endParaRPr/>
          </a:p>
        </p:txBody>
      </p:sp>
      <p:pic>
        <p:nvPicPr>
          <p:cNvPr id="2463" name="Google Shape;2463;p79"/>
          <p:cNvPicPr preferRelativeResize="0"/>
          <p:nvPr/>
        </p:nvPicPr>
        <p:blipFill rotWithShape="1">
          <a:blip r:embed="rId3">
            <a:alphaModFix/>
          </a:blip>
          <a:srcRect b="0" l="0" r="0" t="0"/>
          <a:stretch/>
        </p:blipFill>
        <p:spPr>
          <a:xfrm>
            <a:off x="1600200" y="762000"/>
            <a:ext cx="1411288" cy="1130300"/>
          </a:xfrm>
          <a:prstGeom prst="rect">
            <a:avLst/>
          </a:prstGeom>
          <a:noFill/>
          <a:ln>
            <a:noFill/>
          </a:ln>
        </p:spPr>
      </p:pic>
      <p:pic>
        <p:nvPicPr>
          <p:cNvPr id="2464" name="Google Shape;2464;p79"/>
          <p:cNvPicPr preferRelativeResize="0"/>
          <p:nvPr/>
        </p:nvPicPr>
        <p:blipFill rotWithShape="1">
          <a:blip r:embed="rId4">
            <a:alphaModFix/>
          </a:blip>
          <a:srcRect b="0" l="0" r="0" t="0"/>
          <a:stretch/>
        </p:blipFill>
        <p:spPr>
          <a:xfrm>
            <a:off x="1752601" y="2514600"/>
            <a:ext cx="1292225" cy="1066800"/>
          </a:xfrm>
          <a:prstGeom prst="rect">
            <a:avLst/>
          </a:prstGeom>
          <a:noFill/>
          <a:ln>
            <a:noFill/>
          </a:ln>
        </p:spPr>
      </p:pic>
      <p:pic>
        <p:nvPicPr>
          <p:cNvPr id="2465" name="Google Shape;2465;p79"/>
          <p:cNvPicPr preferRelativeResize="0"/>
          <p:nvPr/>
        </p:nvPicPr>
        <p:blipFill rotWithShape="1">
          <a:blip r:embed="rId5">
            <a:alphaModFix/>
          </a:blip>
          <a:srcRect b="0" l="0" r="0" t="0"/>
          <a:stretch/>
        </p:blipFill>
        <p:spPr>
          <a:xfrm>
            <a:off x="1676400" y="4267200"/>
            <a:ext cx="1663700" cy="111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8"/>
          <p:cNvSpPr txBox="1"/>
          <p:nvPr>
            <p:ph type="title"/>
          </p:nvPr>
        </p:nvSpPr>
        <p:spPr>
          <a:xfrm>
            <a:off x="1905000" y="152400"/>
            <a:ext cx="83820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Operating Systems are at the Heart of it All!</a:t>
            </a:r>
            <a:endParaRPr/>
          </a:p>
        </p:txBody>
      </p:sp>
      <p:sp>
        <p:nvSpPr>
          <p:cNvPr id="227" name="Google Shape;227;p8"/>
          <p:cNvSpPr txBox="1"/>
          <p:nvPr>
            <p:ph idx="1" type="body"/>
          </p:nvPr>
        </p:nvSpPr>
        <p:spPr>
          <a:xfrm>
            <a:off x="762000" y="914400"/>
            <a:ext cx="10566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Make the incredible advance in the underlying technology available to a rapidly evolving body of applications</a:t>
            </a:r>
            <a:endParaRPr/>
          </a:p>
          <a:p>
            <a:pPr indent="-228600" lvl="1" marL="685800" rtl="0" algn="l">
              <a:lnSpc>
                <a:spcPct val="90000"/>
              </a:lnSpc>
              <a:spcBef>
                <a:spcPts val="660"/>
              </a:spcBef>
              <a:spcAft>
                <a:spcPts val="0"/>
              </a:spcAft>
              <a:buClr>
                <a:schemeClr val="dk1"/>
              </a:buClr>
              <a:buSzPts val="2200"/>
              <a:buFont typeface="Gill Sans"/>
              <a:buChar char="–"/>
            </a:pPr>
            <a:r>
              <a:rPr lang="en-US"/>
              <a:t>Provide </a:t>
            </a:r>
            <a:r>
              <a:rPr b="1" lang="en-US"/>
              <a:t>consistent abstractions</a:t>
            </a:r>
            <a:r>
              <a:rPr lang="en-US"/>
              <a:t> to applications, even on different hardware</a:t>
            </a:r>
            <a:endParaRPr/>
          </a:p>
          <a:p>
            <a:pPr indent="-228600" lvl="1" marL="685800" rtl="0" algn="l">
              <a:lnSpc>
                <a:spcPct val="90000"/>
              </a:lnSpc>
              <a:spcBef>
                <a:spcPts val="660"/>
              </a:spcBef>
              <a:spcAft>
                <a:spcPts val="0"/>
              </a:spcAft>
              <a:buClr>
                <a:schemeClr val="dk1"/>
              </a:buClr>
              <a:buSzPts val="2200"/>
              <a:buFont typeface="Gill Sans"/>
              <a:buChar char="–"/>
            </a:pPr>
            <a:r>
              <a:rPr lang="en-US"/>
              <a:t>Manage </a:t>
            </a:r>
            <a:r>
              <a:rPr b="1" lang="en-US"/>
              <a:t>sharing of resources</a:t>
            </a:r>
            <a:r>
              <a:rPr lang="en-US"/>
              <a:t> among multiple applications</a:t>
            </a:r>
            <a:endParaRPr/>
          </a:p>
          <a:p>
            <a:pPr indent="-88900" lvl="1" marL="685800" rtl="0" algn="l">
              <a:lnSpc>
                <a:spcPct val="90000"/>
              </a:lnSpc>
              <a:spcBef>
                <a:spcPts val="660"/>
              </a:spcBef>
              <a:spcAft>
                <a:spcPts val="0"/>
              </a:spcAft>
              <a:buClr>
                <a:schemeClr val="dk1"/>
              </a:buClr>
              <a:buSzPts val="2200"/>
              <a:buFont typeface="Gill Sans"/>
              <a:buNone/>
            </a:pPr>
            <a:r>
              <a:t/>
            </a:r>
            <a:endParaRPr/>
          </a:p>
          <a:p>
            <a:pPr indent="-285750" lvl="0" marL="285750" rtl="0" algn="l">
              <a:lnSpc>
                <a:spcPct val="90000"/>
              </a:lnSpc>
              <a:spcBef>
                <a:spcPts val="720"/>
              </a:spcBef>
              <a:spcAft>
                <a:spcPts val="0"/>
              </a:spcAft>
              <a:buClr>
                <a:schemeClr val="dk1"/>
              </a:buClr>
              <a:buSzPts val="2400"/>
              <a:buFont typeface="Gill Sans"/>
              <a:buChar char="•"/>
            </a:pPr>
            <a:r>
              <a:rPr lang="en-US"/>
              <a:t>The key building blocks:</a:t>
            </a:r>
            <a:endParaRPr/>
          </a:p>
          <a:p>
            <a:pPr indent="-228600" lvl="1" marL="685800" rtl="0" algn="l">
              <a:lnSpc>
                <a:spcPct val="90000"/>
              </a:lnSpc>
              <a:spcBef>
                <a:spcPts val="660"/>
              </a:spcBef>
              <a:spcAft>
                <a:spcPts val="0"/>
              </a:spcAft>
              <a:buClr>
                <a:schemeClr val="dk1"/>
              </a:buClr>
              <a:buSzPts val="2200"/>
              <a:buFont typeface="Gill Sans"/>
              <a:buChar char="–"/>
            </a:pPr>
            <a:r>
              <a:rPr lang="en-US"/>
              <a:t>Processes</a:t>
            </a:r>
            <a:endParaRPr/>
          </a:p>
          <a:p>
            <a:pPr indent="-228600" lvl="1" marL="685800" rtl="0" algn="l">
              <a:lnSpc>
                <a:spcPct val="90000"/>
              </a:lnSpc>
              <a:spcBef>
                <a:spcPts val="660"/>
              </a:spcBef>
              <a:spcAft>
                <a:spcPts val="0"/>
              </a:spcAft>
              <a:buClr>
                <a:schemeClr val="dk1"/>
              </a:buClr>
              <a:buSzPts val="2200"/>
              <a:buFont typeface="Gill Sans"/>
              <a:buChar char="–"/>
            </a:pPr>
            <a:r>
              <a:rPr lang="en-US"/>
              <a:t>Threads, Concurrency, Scheduling, Coordination</a:t>
            </a:r>
            <a:endParaRPr/>
          </a:p>
          <a:p>
            <a:pPr indent="-228600" lvl="1" marL="685800" rtl="0" algn="l">
              <a:lnSpc>
                <a:spcPct val="90000"/>
              </a:lnSpc>
              <a:spcBef>
                <a:spcPts val="660"/>
              </a:spcBef>
              <a:spcAft>
                <a:spcPts val="0"/>
              </a:spcAft>
              <a:buClr>
                <a:schemeClr val="dk1"/>
              </a:buClr>
              <a:buSzPts val="2200"/>
              <a:buFont typeface="Gill Sans"/>
              <a:buChar char="–"/>
            </a:pPr>
            <a:r>
              <a:rPr lang="en-US"/>
              <a:t>Address Spaces</a:t>
            </a:r>
            <a:endParaRPr/>
          </a:p>
          <a:p>
            <a:pPr indent="-228600" lvl="1" marL="685800" rtl="0" algn="l">
              <a:lnSpc>
                <a:spcPct val="90000"/>
              </a:lnSpc>
              <a:spcBef>
                <a:spcPts val="660"/>
              </a:spcBef>
              <a:spcAft>
                <a:spcPts val="0"/>
              </a:spcAft>
              <a:buClr>
                <a:schemeClr val="dk1"/>
              </a:buClr>
              <a:buSzPts val="2200"/>
              <a:buFont typeface="Gill Sans"/>
              <a:buChar char="–"/>
            </a:pPr>
            <a:r>
              <a:rPr lang="en-US"/>
              <a:t>Protection, Isolation, Sharing, Security</a:t>
            </a:r>
            <a:endParaRPr/>
          </a:p>
          <a:p>
            <a:pPr indent="-228600" lvl="1" marL="685800" rtl="0" algn="l">
              <a:lnSpc>
                <a:spcPct val="90000"/>
              </a:lnSpc>
              <a:spcBef>
                <a:spcPts val="660"/>
              </a:spcBef>
              <a:spcAft>
                <a:spcPts val="0"/>
              </a:spcAft>
              <a:buClr>
                <a:schemeClr val="dk1"/>
              </a:buClr>
              <a:buSzPts val="2200"/>
              <a:buFont typeface="Gill Sans"/>
              <a:buChar char="–"/>
            </a:pPr>
            <a:r>
              <a:rPr lang="en-US"/>
              <a:t>Communication, Protocols</a:t>
            </a:r>
            <a:endParaRPr/>
          </a:p>
          <a:p>
            <a:pPr indent="-228600" lvl="1" marL="685800" rtl="0" algn="l">
              <a:lnSpc>
                <a:spcPct val="90000"/>
              </a:lnSpc>
              <a:spcBef>
                <a:spcPts val="660"/>
              </a:spcBef>
              <a:spcAft>
                <a:spcPts val="0"/>
              </a:spcAft>
              <a:buClr>
                <a:schemeClr val="dk1"/>
              </a:buClr>
              <a:buSzPts val="2200"/>
              <a:buFont typeface="Gill Sans"/>
              <a:buChar char="–"/>
            </a:pPr>
            <a:r>
              <a:rPr lang="en-US"/>
              <a:t>Persistent storage, transactions, consistency, resilience</a:t>
            </a:r>
            <a:endParaRPr/>
          </a:p>
          <a:p>
            <a:pPr indent="-228600" lvl="1" marL="685800" rtl="0" algn="l">
              <a:lnSpc>
                <a:spcPct val="90000"/>
              </a:lnSpc>
              <a:spcBef>
                <a:spcPts val="660"/>
              </a:spcBef>
              <a:spcAft>
                <a:spcPts val="0"/>
              </a:spcAft>
              <a:buClr>
                <a:schemeClr val="dk1"/>
              </a:buClr>
              <a:buSzPts val="2200"/>
              <a:buFont typeface="Gill Sans"/>
              <a:buChar char="–"/>
            </a:pPr>
            <a:r>
              <a:rPr lang="en-US"/>
              <a:t>Interfaces to all devices</a:t>
            </a:r>
            <a:endParaRPr/>
          </a:p>
          <a:p>
            <a:pPr indent="-133350" lvl="0" marL="285750" rtl="0" algn="l">
              <a:lnSpc>
                <a:spcPct val="90000"/>
              </a:lnSpc>
              <a:spcBef>
                <a:spcPts val="720"/>
              </a:spcBef>
              <a:spcAft>
                <a:spcPts val="0"/>
              </a:spcAft>
              <a:buClr>
                <a:schemeClr val="dk1"/>
              </a:buClr>
              <a:buSzPts val="2400"/>
              <a:buFont typeface="Gill San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9" name="Shape 2469"/>
        <p:cNvGrpSpPr/>
        <p:nvPr/>
      </p:nvGrpSpPr>
      <p:grpSpPr>
        <a:xfrm>
          <a:off x="0" y="0"/>
          <a:ext cx="0" cy="0"/>
          <a:chOff x="0" y="0"/>
          <a:chExt cx="0" cy="0"/>
        </a:xfrm>
      </p:grpSpPr>
      <p:sp>
        <p:nvSpPr>
          <p:cNvPr id="2470" name="Google Shape;2470;p80"/>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Challenge: Complexity</a:t>
            </a:r>
            <a:endParaRPr/>
          </a:p>
        </p:txBody>
      </p:sp>
      <p:sp>
        <p:nvSpPr>
          <p:cNvPr id="2471" name="Google Shape;2471;p80"/>
          <p:cNvSpPr txBox="1"/>
          <p:nvPr>
            <p:ph idx="1" type="body"/>
          </p:nvPr>
        </p:nvSpPr>
        <p:spPr>
          <a:xfrm>
            <a:off x="2209800" y="914400"/>
            <a:ext cx="8153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Applications consisting of…</a:t>
            </a:r>
            <a:endParaRPr/>
          </a:p>
          <a:p>
            <a:pPr indent="-228600" lvl="1" marL="685800" rtl="0" algn="l">
              <a:lnSpc>
                <a:spcPct val="90000"/>
              </a:lnSpc>
              <a:spcBef>
                <a:spcPts val="660"/>
              </a:spcBef>
              <a:spcAft>
                <a:spcPts val="0"/>
              </a:spcAft>
              <a:buClr>
                <a:schemeClr val="dk1"/>
              </a:buClr>
              <a:buSzPts val="2200"/>
              <a:buFont typeface="Gill Sans"/>
              <a:buChar char="–"/>
            </a:pPr>
            <a:r>
              <a:rPr lang="en-US"/>
              <a:t>… a variety of software modules that …</a:t>
            </a:r>
            <a:endParaRPr/>
          </a:p>
          <a:p>
            <a:pPr indent="-228600" lvl="1" marL="685800" rtl="0" algn="l">
              <a:lnSpc>
                <a:spcPct val="90000"/>
              </a:lnSpc>
              <a:spcBef>
                <a:spcPts val="660"/>
              </a:spcBef>
              <a:spcAft>
                <a:spcPts val="0"/>
              </a:spcAft>
              <a:buClr>
                <a:schemeClr val="dk1"/>
              </a:buClr>
              <a:buSzPts val="2200"/>
              <a:buFont typeface="Gill Sans"/>
              <a:buChar char="–"/>
            </a:pPr>
            <a:r>
              <a:rPr lang="en-US"/>
              <a:t>… run on a variety of devices (machines) that</a:t>
            </a:r>
            <a:endParaRPr/>
          </a:p>
          <a:p>
            <a:pPr indent="-228600" lvl="2" marL="1143000" rtl="0" algn="l">
              <a:lnSpc>
                <a:spcPct val="90000"/>
              </a:lnSpc>
              <a:spcBef>
                <a:spcPts val="600"/>
              </a:spcBef>
              <a:spcAft>
                <a:spcPts val="0"/>
              </a:spcAft>
              <a:buClr>
                <a:schemeClr val="dk1"/>
              </a:buClr>
              <a:buSzPts val="2000"/>
              <a:buFont typeface="Gill Sans"/>
              <a:buChar char="»"/>
            </a:pPr>
            <a:r>
              <a:rPr lang="en-US"/>
              <a:t>… implement different hardware architectures</a:t>
            </a:r>
            <a:endParaRPr/>
          </a:p>
          <a:p>
            <a:pPr indent="-228600" lvl="2" marL="1143000" rtl="0" algn="l">
              <a:lnSpc>
                <a:spcPct val="90000"/>
              </a:lnSpc>
              <a:spcBef>
                <a:spcPts val="600"/>
              </a:spcBef>
              <a:spcAft>
                <a:spcPts val="0"/>
              </a:spcAft>
              <a:buClr>
                <a:schemeClr val="dk1"/>
              </a:buClr>
              <a:buSzPts val="2000"/>
              <a:buFont typeface="Gill Sans"/>
              <a:buChar char="»"/>
            </a:pPr>
            <a:r>
              <a:rPr lang="en-US"/>
              <a:t>… run competing applications</a:t>
            </a:r>
            <a:endParaRPr/>
          </a:p>
          <a:p>
            <a:pPr indent="-228600" lvl="2" marL="1143000" rtl="0" algn="l">
              <a:lnSpc>
                <a:spcPct val="90000"/>
              </a:lnSpc>
              <a:spcBef>
                <a:spcPts val="600"/>
              </a:spcBef>
              <a:spcAft>
                <a:spcPts val="0"/>
              </a:spcAft>
              <a:buClr>
                <a:schemeClr val="dk1"/>
              </a:buClr>
              <a:buSzPts val="2000"/>
              <a:buFont typeface="Gill Sans"/>
              <a:buChar char="»"/>
            </a:pPr>
            <a:r>
              <a:rPr lang="en-US"/>
              <a:t>… fail in unexpected ways</a:t>
            </a:r>
            <a:endParaRPr/>
          </a:p>
          <a:p>
            <a:pPr indent="-228600" lvl="2" marL="1143000" rtl="0" algn="l">
              <a:lnSpc>
                <a:spcPct val="90000"/>
              </a:lnSpc>
              <a:spcBef>
                <a:spcPts val="600"/>
              </a:spcBef>
              <a:spcAft>
                <a:spcPts val="0"/>
              </a:spcAft>
              <a:buClr>
                <a:schemeClr val="dk1"/>
              </a:buClr>
              <a:buSzPts val="2000"/>
              <a:buFont typeface="Gill Sans"/>
              <a:buChar char="»"/>
            </a:pPr>
            <a:r>
              <a:rPr lang="en-US"/>
              <a:t>… can be under a variety of attacks</a:t>
            </a:r>
            <a:endParaRPr/>
          </a:p>
          <a:p>
            <a:pPr indent="-133350" lvl="0" marL="285750" rtl="0" algn="l">
              <a:lnSpc>
                <a:spcPct val="90000"/>
              </a:lnSpc>
              <a:spcBef>
                <a:spcPts val="720"/>
              </a:spcBef>
              <a:spcAft>
                <a:spcPts val="0"/>
              </a:spcAft>
              <a:buClr>
                <a:schemeClr val="dk1"/>
              </a:buClr>
              <a:buSzPts val="2400"/>
              <a:buFont typeface="Gill Sans"/>
              <a:buNone/>
            </a:pPr>
            <a:r>
              <a:t/>
            </a:r>
            <a:endParaRPr/>
          </a:p>
          <a:p>
            <a:pPr indent="-285750" lvl="0" marL="285750" rtl="0" algn="l">
              <a:lnSpc>
                <a:spcPct val="90000"/>
              </a:lnSpc>
              <a:spcBef>
                <a:spcPts val="720"/>
              </a:spcBef>
              <a:spcAft>
                <a:spcPts val="0"/>
              </a:spcAft>
              <a:buClr>
                <a:schemeClr val="dk1"/>
              </a:buClr>
              <a:buSzPts val="2400"/>
              <a:buFont typeface="Gill Sans"/>
              <a:buChar char="•"/>
            </a:pPr>
            <a:r>
              <a:rPr lang="en-US"/>
              <a:t>Not feasible to test software for all possible environments and combinations of components and devices</a:t>
            </a:r>
            <a:endParaRPr/>
          </a:p>
          <a:p>
            <a:pPr indent="-228600" lvl="1" marL="685800" rtl="0" algn="l">
              <a:lnSpc>
                <a:spcPct val="90000"/>
              </a:lnSpc>
              <a:spcBef>
                <a:spcPts val="660"/>
              </a:spcBef>
              <a:spcAft>
                <a:spcPts val="0"/>
              </a:spcAft>
              <a:buClr>
                <a:schemeClr val="dk1"/>
              </a:buClr>
              <a:buSzPts val="2200"/>
              <a:buFont typeface="Gill Sans"/>
              <a:buChar char="–"/>
            </a:pPr>
            <a:r>
              <a:rPr lang="en-US"/>
              <a:t>The question is not whether there are bugs but how serious are the bugs! </a:t>
            </a:r>
            <a:endParaRPr/>
          </a:p>
          <a:p>
            <a:pPr indent="-88900" lvl="1" marL="685800" rtl="0" algn="l">
              <a:lnSpc>
                <a:spcPct val="90000"/>
              </a:lnSpc>
              <a:spcBef>
                <a:spcPts val="660"/>
              </a:spcBef>
              <a:spcAft>
                <a:spcPts val="0"/>
              </a:spcAft>
              <a:buClr>
                <a:schemeClr val="dk1"/>
              </a:buClr>
              <a:buSzPts val="2200"/>
              <a:buFont typeface="Gill San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1">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5" name="Shape 2475"/>
        <p:cNvGrpSpPr/>
        <p:nvPr/>
      </p:nvGrpSpPr>
      <p:grpSpPr>
        <a:xfrm>
          <a:off x="0" y="0"/>
          <a:ext cx="0" cy="0"/>
          <a:chOff x="0" y="0"/>
          <a:chExt cx="0" cy="0"/>
        </a:xfrm>
      </p:grpSpPr>
      <p:sp>
        <p:nvSpPr>
          <p:cNvPr id="2476" name="Google Shape;2476;p81"/>
          <p:cNvSpPr txBox="1"/>
          <p:nvPr>
            <p:ph type="title"/>
          </p:nvPr>
        </p:nvSpPr>
        <p:spPr>
          <a:xfrm>
            <a:off x="1747300" y="0"/>
            <a:ext cx="8539100" cy="7366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The World Is Parallel: Intel SkyLake (2017)</a:t>
            </a:r>
            <a:endParaRPr/>
          </a:p>
        </p:txBody>
      </p:sp>
      <p:sp>
        <p:nvSpPr>
          <p:cNvPr id="2477" name="Google Shape;2477;p81"/>
          <p:cNvSpPr txBox="1"/>
          <p:nvPr>
            <p:ph idx="1" type="body"/>
          </p:nvPr>
        </p:nvSpPr>
        <p:spPr>
          <a:xfrm>
            <a:off x="1600200" y="736600"/>
            <a:ext cx="5644100" cy="5721800"/>
          </a:xfrm>
          <a:prstGeom prst="rect">
            <a:avLst/>
          </a:prstGeom>
          <a:noFill/>
          <a:ln>
            <a:noFill/>
          </a:ln>
        </p:spPr>
        <p:txBody>
          <a:bodyPr anchorCtr="0" anchor="t" bIns="44425" lIns="90475" spcFirstLastPara="1" rIns="90475" wrap="square" tIns="44425">
            <a:noAutofit/>
          </a:bodyPr>
          <a:lstStyle/>
          <a:p>
            <a:pPr indent="-285750" lvl="0" marL="285750" rtl="0" algn="l">
              <a:lnSpc>
                <a:spcPct val="85000"/>
              </a:lnSpc>
              <a:spcBef>
                <a:spcPts val="0"/>
              </a:spcBef>
              <a:spcAft>
                <a:spcPts val="0"/>
              </a:spcAft>
              <a:buClr>
                <a:schemeClr val="dk1"/>
              </a:buClr>
              <a:buSzPts val="2000"/>
              <a:buFont typeface="Gill Sans"/>
              <a:buChar char="•"/>
            </a:pPr>
            <a:r>
              <a:rPr lang="en-US" sz="2000"/>
              <a:t>Up to 28 Cores, 56 Threads</a:t>
            </a:r>
            <a:endParaRPr/>
          </a:p>
          <a:p>
            <a:pPr indent="-228600" lvl="1" marL="685800" rtl="0" algn="l">
              <a:lnSpc>
                <a:spcPct val="85000"/>
              </a:lnSpc>
              <a:spcBef>
                <a:spcPts val="600"/>
              </a:spcBef>
              <a:spcAft>
                <a:spcPts val="0"/>
              </a:spcAft>
              <a:buClr>
                <a:schemeClr val="dk1"/>
              </a:buClr>
              <a:buSzPts val="2000"/>
              <a:buFont typeface="Gill Sans"/>
              <a:buChar char="–"/>
            </a:pPr>
            <a:r>
              <a:rPr lang="en-US" sz="2000"/>
              <a:t>694 mm² die size (estimated)</a:t>
            </a:r>
            <a:endParaRPr/>
          </a:p>
          <a:p>
            <a:pPr indent="-285750" lvl="0" marL="285750" rtl="0" algn="l">
              <a:lnSpc>
                <a:spcPct val="85000"/>
              </a:lnSpc>
              <a:spcBef>
                <a:spcPts val="600"/>
              </a:spcBef>
              <a:spcAft>
                <a:spcPts val="0"/>
              </a:spcAft>
              <a:buClr>
                <a:schemeClr val="dk1"/>
              </a:buClr>
              <a:buSzPts val="2000"/>
              <a:buFont typeface="Gill Sans"/>
              <a:buChar char="•"/>
            </a:pPr>
            <a:r>
              <a:rPr lang="en-US" sz="2000"/>
              <a:t>Many different instructions</a:t>
            </a:r>
            <a:endParaRPr/>
          </a:p>
          <a:p>
            <a:pPr indent="-228600" lvl="1" marL="685800" rtl="0" algn="l">
              <a:lnSpc>
                <a:spcPct val="85000"/>
              </a:lnSpc>
              <a:spcBef>
                <a:spcPts val="600"/>
              </a:spcBef>
              <a:spcAft>
                <a:spcPts val="0"/>
              </a:spcAft>
              <a:buClr>
                <a:schemeClr val="dk1"/>
              </a:buClr>
              <a:buSzPts val="2000"/>
              <a:buFont typeface="Gill Sans"/>
              <a:buChar char="–"/>
            </a:pPr>
            <a:r>
              <a:rPr lang="en-US" sz="2000"/>
              <a:t>Security, Graphics</a:t>
            </a:r>
            <a:endParaRPr/>
          </a:p>
          <a:p>
            <a:pPr indent="-285750" lvl="0" marL="285750" rtl="0" algn="l">
              <a:lnSpc>
                <a:spcPct val="85000"/>
              </a:lnSpc>
              <a:spcBef>
                <a:spcPts val="600"/>
              </a:spcBef>
              <a:spcAft>
                <a:spcPts val="0"/>
              </a:spcAft>
              <a:buClr>
                <a:schemeClr val="dk1"/>
              </a:buClr>
              <a:buSzPts val="2000"/>
              <a:buFont typeface="Gill Sans"/>
              <a:buChar char="•"/>
            </a:pPr>
            <a:r>
              <a:rPr lang="en-US" sz="2000"/>
              <a:t>Caches on chip:</a:t>
            </a:r>
            <a:endParaRPr/>
          </a:p>
          <a:p>
            <a:pPr indent="-228600" lvl="1" marL="685800" rtl="0" algn="l">
              <a:lnSpc>
                <a:spcPct val="85000"/>
              </a:lnSpc>
              <a:spcBef>
                <a:spcPts val="600"/>
              </a:spcBef>
              <a:spcAft>
                <a:spcPts val="0"/>
              </a:spcAft>
              <a:buClr>
                <a:schemeClr val="dk1"/>
              </a:buClr>
              <a:buSzPts val="2000"/>
              <a:buFont typeface="Gill Sans"/>
              <a:buChar char="–"/>
            </a:pPr>
            <a:r>
              <a:rPr lang="en-US" sz="2000"/>
              <a:t>L2: 28 MiB</a:t>
            </a:r>
            <a:endParaRPr sz="2000"/>
          </a:p>
          <a:p>
            <a:pPr indent="-228600" lvl="1" marL="685800" rtl="0" algn="l">
              <a:lnSpc>
                <a:spcPct val="85000"/>
              </a:lnSpc>
              <a:spcBef>
                <a:spcPts val="600"/>
              </a:spcBef>
              <a:spcAft>
                <a:spcPts val="0"/>
              </a:spcAft>
              <a:buClr>
                <a:schemeClr val="dk1"/>
              </a:buClr>
              <a:buSzPts val="2000"/>
              <a:buFont typeface="Gill Sans"/>
              <a:buChar char="–"/>
            </a:pPr>
            <a:r>
              <a:rPr lang="en-US" sz="2000"/>
              <a:t>Shared L3: 38.5 MiB </a:t>
            </a:r>
            <a:br>
              <a:rPr lang="en-US" sz="2000"/>
            </a:br>
            <a:r>
              <a:rPr lang="en-US" sz="2000"/>
              <a:t>(non-inclusive)</a:t>
            </a:r>
            <a:endParaRPr/>
          </a:p>
          <a:p>
            <a:pPr indent="-228600" lvl="1" marL="685800" rtl="0" algn="l">
              <a:lnSpc>
                <a:spcPct val="85000"/>
              </a:lnSpc>
              <a:spcBef>
                <a:spcPts val="600"/>
              </a:spcBef>
              <a:spcAft>
                <a:spcPts val="0"/>
              </a:spcAft>
              <a:buClr>
                <a:schemeClr val="dk1"/>
              </a:buClr>
              <a:buSzPts val="2000"/>
              <a:buFont typeface="Gill Sans"/>
              <a:buChar char="–"/>
            </a:pPr>
            <a:r>
              <a:rPr lang="en-US" sz="2000"/>
              <a:t>Directory-based cache coherence</a:t>
            </a:r>
            <a:endParaRPr/>
          </a:p>
          <a:p>
            <a:pPr indent="-285750" lvl="0" marL="285750" rtl="0" algn="l">
              <a:lnSpc>
                <a:spcPct val="85000"/>
              </a:lnSpc>
              <a:spcBef>
                <a:spcPts val="600"/>
              </a:spcBef>
              <a:spcAft>
                <a:spcPts val="0"/>
              </a:spcAft>
              <a:buClr>
                <a:schemeClr val="dk1"/>
              </a:buClr>
              <a:buSzPts val="2000"/>
              <a:buFont typeface="Gill Sans"/>
              <a:buChar char="•"/>
            </a:pPr>
            <a:r>
              <a:rPr lang="en-US" sz="2000"/>
              <a:t>Network:</a:t>
            </a:r>
            <a:endParaRPr/>
          </a:p>
          <a:p>
            <a:pPr indent="-228600" lvl="1" marL="685800" rtl="0" algn="l">
              <a:lnSpc>
                <a:spcPct val="85000"/>
              </a:lnSpc>
              <a:spcBef>
                <a:spcPts val="600"/>
              </a:spcBef>
              <a:spcAft>
                <a:spcPts val="0"/>
              </a:spcAft>
              <a:buClr>
                <a:schemeClr val="dk1"/>
              </a:buClr>
              <a:buSzPts val="2000"/>
              <a:buFont typeface="Gill Sans"/>
              <a:buChar char="–"/>
            </a:pPr>
            <a:r>
              <a:rPr lang="en-US" sz="2000"/>
              <a:t>On-chip Mesh Interconnect</a:t>
            </a:r>
            <a:endParaRPr/>
          </a:p>
          <a:p>
            <a:pPr indent="-228600" lvl="1" marL="685800" rtl="0" algn="l">
              <a:lnSpc>
                <a:spcPct val="85000"/>
              </a:lnSpc>
              <a:spcBef>
                <a:spcPts val="600"/>
              </a:spcBef>
              <a:spcAft>
                <a:spcPts val="0"/>
              </a:spcAft>
              <a:buClr>
                <a:schemeClr val="dk1"/>
              </a:buClr>
              <a:buSzPts val="2000"/>
              <a:buFont typeface="Gill Sans"/>
              <a:buChar char="–"/>
            </a:pPr>
            <a:r>
              <a:rPr lang="en-US" sz="2000"/>
              <a:t>Fast off-chip network directly supports 8-chips connected</a:t>
            </a:r>
            <a:endParaRPr/>
          </a:p>
          <a:p>
            <a:pPr indent="-285750" lvl="0" marL="285750" rtl="0" algn="l">
              <a:lnSpc>
                <a:spcPct val="85000"/>
              </a:lnSpc>
              <a:spcBef>
                <a:spcPts val="600"/>
              </a:spcBef>
              <a:spcAft>
                <a:spcPts val="0"/>
              </a:spcAft>
              <a:buClr>
                <a:schemeClr val="dk1"/>
              </a:buClr>
              <a:buSzPts val="2000"/>
              <a:buFont typeface="Gill Sans"/>
              <a:buChar char="•"/>
            </a:pPr>
            <a:r>
              <a:rPr lang="en-US" sz="2000"/>
              <a:t>DRAM/chips</a:t>
            </a:r>
            <a:endParaRPr/>
          </a:p>
          <a:p>
            <a:pPr indent="-228600" lvl="1" marL="685800" rtl="0" algn="l">
              <a:lnSpc>
                <a:spcPct val="85000"/>
              </a:lnSpc>
              <a:spcBef>
                <a:spcPts val="600"/>
              </a:spcBef>
              <a:spcAft>
                <a:spcPts val="0"/>
              </a:spcAft>
              <a:buClr>
                <a:schemeClr val="dk1"/>
              </a:buClr>
              <a:buSzPts val="2000"/>
              <a:buFont typeface="Gill Sans"/>
              <a:buChar char="–"/>
            </a:pPr>
            <a:r>
              <a:rPr lang="en-US" sz="2000"/>
              <a:t>Up to 1.5 TiB</a:t>
            </a:r>
            <a:endParaRPr sz="2000"/>
          </a:p>
          <a:p>
            <a:pPr indent="-228600" lvl="1" marL="685800" rtl="0" algn="l">
              <a:lnSpc>
                <a:spcPct val="85000"/>
              </a:lnSpc>
              <a:spcBef>
                <a:spcPts val="600"/>
              </a:spcBef>
              <a:spcAft>
                <a:spcPts val="0"/>
              </a:spcAft>
              <a:buClr>
                <a:schemeClr val="dk1"/>
              </a:buClr>
              <a:buSzPts val="2000"/>
              <a:buFont typeface="Gill Sans"/>
              <a:buChar char="–"/>
            </a:pPr>
            <a:r>
              <a:rPr lang="en-US" sz="2000"/>
              <a:t>DDR4 memory</a:t>
            </a:r>
            <a:endParaRPr/>
          </a:p>
          <a:p>
            <a:pPr indent="-158750" lvl="0" marL="285750" rtl="0" algn="l">
              <a:lnSpc>
                <a:spcPct val="85000"/>
              </a:lnSpc>
              <a:spcBef>
                <a:spcPts val="600"/>
              </a:spcBef>
              <a:spcAft>
                <a:spcPts val="0"/>
              </a:spcAft>
              <a:buClr>
                <a:schemeClr val="dk1"/>
              </a:buClr>
              <a:buSzPts val="2000"/>
              <a:buFont typeface="Gill Sans"/>
              <a:buNone/>
            </a:pPr>
            <a:r>
              <a:t/>
            </a:r>
            <a:endParaRPr sz="2000"/>
          </a:p>
          <a:p>
            <a:pPr indent="-158750" lvl="0" marL="285750" rtl="0" algn="l">
              <a:lnSpc>
                <a:spcPct val="85000"/>
              </a:lnSpc>
              <a:spcBef>
                <a:spcPts val="600"/>
              </a:spcBef>
              <a:spcAft>
                <a:spcPts val="0"/>
              </a:spcAft>
              <a:buClr>
                <a:schemeClr val="dk1"/>
              </a:buClr>
              <a:buSzPts val="2000"/>
              <a:buFont typeface="Gill Sans"/>
              <a:buNone/>
            </a:pPr>
            <a:r>
              <a:t/>
            </a:r>
            <a:endParaRPr sz="2000"/>
          </a:p>
          <a:p>
            <a:pPr indent="-101600" lvl="1" marL="685800" rtl="0" algn="l">
              <a:lnSpc>
                <a:spcPct val="85000"/>
              </a:lnSpc>
              <a:spcBef>
                <a:spcPts val="600"/>
              </a:spcBef>
              <a:spcAft>
                <a:spcPts val="0"/>
              </a:spcAft>
              <a:buClr>
                <a:schemeClr val="dk1"/>
              </a:buClr>
              <a:buSzPts val="2000"/>
              <a:buFont typeface="Gill Sans"/>
              <a:buNone/>
            </a:pPr>
            <a:r>
              <a:t/>
            </a:r>
            <a:endParaRPr sz="2000"/>
          </a:p>
        </p:txBody>
      </p:sp>
      <p:pic>
        <p:nvPicPr>
          <p:cNvPr id="2478" name="Google Shape;2478;p81"/>
          <p:cNvPicPr preferRelativeResize="0"/>
          <p:nvPr/>
        </p:nvPicPr>
        <p:blipFill rotWithShape="1">
          <a:blip r:embed="rId3">
            <a:alphaModFix/>
          </a:blip>
          <a:srcRect b="0" l="0" r="0" t="0"/>
          <a:stretch/>
        </p:blipFill>
        <p:spPr>
          <a:xfrm>
            <a:off x="7179083" y="838200"/>
            <a:ext cx="4479517" cy="46620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2" name="Shape 2482"/>
        <p:cNvGrpSpPr/>
        <p:nvPr/>
      </p:nvGrpSpPr>
      <p:grpSpPr>
        <a:xfrm>
          <a:off x="0" y="0"/>
          <a:ext cx="0" cy="0"/>
          <a:chOff x="0" y="0"/>
          <a:chExt cx="0" cy="0"/>
        </a:xfrm>
      </p:grpSpPr>
      <p:sp>
        <p:nvSpPr>
          <p:cNvPr id="2483" name="Google Shape;2483;p82"/>
          <p:cNvSpPr txBox="1"/>
          <p:nvPr>
            <p:ph type="title"/>
          </p:nvPr>
        </p:nvSpPr>
        <p:spPr>
          <a:xfrm>
            <a:off x="1828800" y="228600"/>
            <a:ext cx="8839200" cy="503238"/>
          </a:xfrm>
          <a:prstGeom prst="rect">
            <a:avLst/>
          </a:prstGeom>
          <a:noFill/>
          <a:ln>
            <a:noFill/>
          </a:ln>
        </p:spPr>
        <p:txBody>
          <a:bodyPr anchorCtr="0" anchor="t" bIns="25375" lIns="63475" spcFirstLastPara="1" rIns="63475" wrap="square" tIns="25375">
            <a:sp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HW Functionality comes with great complexity!</a:t>
            </a:r>
            <a:endParaRPr/>
          </a:p>
        </p:txBody>
      </p:sp>
      <p:grpSp>
        <p:nvGrpSpPr>
          <p:cNvPr id="2484" name="Google Shape;2484;p82"/>
          <p:cNvGrpSpPr/>
          <p:nvPr/>
        </p:nvGrpSpPr>
        <p:grpSpPr>
          <a:xfrm>
            <a:off x="1735931" y="2620963"/>
            <a:ext cx="5951538" cy="3863975"/>
            <a:chOff x="336" y="594"/>
            <a:chExt cx="3749" cy="2434"/>
          </a:xfrm>
        </p:grpSpPr>
        <p:sp>
          <p:nvSpPr>
            <p:cNvPr id="2485" name="Google Shape;2485;p82"/>
            <p:cNvSpPr/>
            <p:nvPr/>
          </p:nvSpPr>
          <p:spPr>
            <a:xfrm>
              <a:off x="384" y="672"/>
              <a:ext cx="414"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Proc</a:t>
              </a:r>
              <a:endParaRPr/>
            </a:p>
          </p:txBody>
        </p:sp>
        <p:sp>
          <p:nvSpPr>
            <p:cNvPr id="2486" name="Google Shape;2486;p82"/>
            <p:cNvSpPr/>
            <p:nvPr/>
          </p:nvSpPr>
          <p:spPr>
            <a:xfrm>
              <a:off x="336" y="1104"/>
              <a:ext cx="608"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Caches</a:t>
              </a:r>
              <a:endParaRPr/>
            </a:p>
          </p:txBody>
        </p:sp>
        <p:sp>
          <p:nvSpPr>
            <p:cNvPr id="2487" name="Google Shape;2487;p82"/>
            <p:cNvSpPr/>
            <p:nvPr/>
          </p:nvSpPr>
          <p:spPr>
            <a:xfrm>
              <a:off x="1008" y="1248"/>
              <a:ext cx="592"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Busses</a:t>
              </a:r>
              <a:endParaRPr/>
            </a:p>
          </p:txBody>
        </p:sp>
        <p:sp>
          <p:nvSpPr>
            <p:cNvPr id="2488" name="Google Shape;2488;p82"/>
            <p:cNvSpPr/>
            <p:nvPr/>
          </p:nvSpPr>
          <p:spPr>
            <a:xfrm>
              <a:off x="336" y="1728"/>
              <a:ext cx="640"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Memory</a:t>
              </a:r>
              <a:endParaRPr/>
            </a:p>
          </p:txBody>
        </p:sp>
        <p:sp>
          <p:nvSpPr>
            <p:cNvPr id="2489" name="Google Shape;2489;p82"/>
            <p:cNvSpPr/>
            <p:nvPr/>
          </p:nvSpPr>
          <p:spPr>
            <a:xfrm>
              <a:off x="384" y="2544"/>
              <a:ext cx="907"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I/O Devices:</a:t>
              </a:r>
              <a:endParaRPr/>
            </a:p>
          </p:txBody>
        </p:sp>
        <p:sp>
          <p:nvSpPr>
            <p:cNvPr id="2490" name="Google Shape;2490;p82"/>
            <p:cNvSpPr/>
            <p:nvPr/>
          </p:nvSpPr>
          <p:spPr>
            <a:xfrm>
              <a:off x="349" y="594"/>
              <a:ext cx="520" cy="32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cxnSp>
          <p:nvCxnSpPr>
            <p:cNvPr id="2491" name="Google Shape;2491;p82"/>
            <p:cNvCxnSpPr/>
            <p:nvPr/>
          </p:nvCxnSpPr>
          <p:spPr>
            <a:xfrm>
              <a:off x="633" y="930"/>
              <a:ext cx="0" cy="136"/>
            </a:xfrm>
            <a:prstGeom prst="straightConnector1">
              <a:avLst/>
            </a:prstGeom>
            <a:noFill/>
            <a:ln cap="flat" cmpd="sng" w="12700">
              <a:solidFill>
                <a:schemeClr val="dk1"/>
              </a:solidFill>
              <a:prstDash val="solid"/>
              <a:round/>
              <a:headEnd len="med" w="med" type="none"/>
              <a:tailEnd len="med" w="med" type="none"/>
            </a:ln>
          </p:spPr>
        </p:cxnSp>
        <p:sp>
          <p:nvSpPr>
            <p:cNvPr id="2492" name="Google Shape;2492;p82"/>
            <p:cNvSpPr/>
            <p:nvPr/>
          </p:nvSpPr>
          <p:spPr>
            <a:xfrm>
              <a:off x="349" y="1074"/>
              <a:ext cx="520" cy="32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sp>
          <p:nvSpPr>
            <p:cNvPr id="2493" name="Google Shape;2493;p82"/>
            <p:cNvSpPr/>
            <p:nvPr/>
          </p:nvSpPr>
          <p:spPr>
            <a:xfrm>
              <a:off x="349" y="1698"/>
              <a:ext cx="664" cy="32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cxnSp>
          <p:nvCxnSpPr>
            <p:cNvPr id="2494" name="Google Shape;2494;p82"/>
            <p:cNvCxnSpPr/>
            <p:nvPr/>
          </p:nvCxnSpPr>
          <p:spPr>
            <a:xfrm>
              <a:off x="633" y="1410"/>
              <a:ext cx="0" cy="88"/>
            </a:xfrm>
            <a:prstGeom prst="straightConnector1">
              <a:avLst/>
            </a:prstGeom>
            <a:noFill/>
            <a:ln cap="flat" cmpd="sng" w="12700">
              <a:solidFill>
                <a:schemeClr val="dk1"/>
              </a:solidFill>
              <a:prstDash val="solid"/>
              <a:round/>
              <a:headEnd len="med" w="med" type="none"/>
              <a:tailEnd len="med" w="med" type="none"/>
            </a:ln>
          </p:spPr>
        </p:cxnSp>
        <p:cxnSp>
          <p:nvCxnSpPr>
            <p:cNvPr id="2495" name="Google Shape;2495;p82"/>
            <p:cNvCxnSpPr/>
            <p:nvPr/>
          </p:nvCxnSpPr>
          <p:spPr>
            <a:xfrm>
              <a:off x="507" y="1502"/>
              <a:ext cx="1500" cy="0"/>
            </a:xfrm>
            <a:prstGeom prst="straightConnector1">
              <a:avLst/>
            </a:prstGeom>
            <a:noFill/>
            <a:ln cap="flat" cmpd="thinThick" w="57150">
              <a:solidFill>
                <a:schemeClr val="dk1"/>
              </a:solidFill>
              <a:prstDash val="solid"/>
              <a:round/>
              <a:headEnd len="med" w="med" type="none"/>
              <a:tailEnd len="med" w="med" type="none"/>
            </a:ln>
          </p:spPr>
        </p:cxnSp>
        <p:cxnSp>
          <p:nvCxnSpPr>
            <p:cNvPr id="2496" name="Google Shape;2496;p82"/>
            <p:cNvCxnSpPr/>
            <p:nvPr/>
          </p:nvCxnSpPr>
          <p:spPr>
            <a:xfrm rot="10800000">
              <a:off x="729" y="1498"/>
              <a:ext cx="0" cy="200"/>
            </a:xfrm>
            <a:prstGeom prst="straightConnector1">
              <a:avLst/>
            </a:prstGeom>
            <a:noFill/>
            <a:ln cap="flat" cmpd="sng" w="12700">
              <a:solidFill>
                <a:schemeClr val="dk1"/>
              </a:solidFill>
              <a:prstDash val="solid"/>
              <a:round/>
              <a:headEnd len="med" w="med" type="none"/>
              <a:tailEnd len="med" w="med" type="none"/>
            </a:ln>
          </p:spPr>
        </p:cxnSp>
        <p:sp>
          <p:nvSpPr>
            <p:cNvPr id="2497" name="Google Shape;2497;p82"/>
            <p:cNvSpPr/>
            <p:nvPr/>
          </p:nvSpPr>
          <p:spPr>
            <a:xfrm>
              <a:off x="1440" y="2112"/>
              <a:ext cx="818"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Controllers</a:t>
              </a:r>
              <a:endParaRPr/>
            </a:p>
          </p:txBody>
        </p:sp>
        <p:sp>
          <p:nvSpPr>
            <p:cNvPr id="2498" name="Google Shape;2498;p82"/>
            <p:cNvSpPr/>
            <p:nvPr/>
          </p:nvSpPr>
          <p:spPr>
            <a:xfrm>
              <a:off x="1453" y="2082"/>
              <a:ext cx="808" cy="28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sp>
          <p:nvSpPr>
            <p:cNvPr id="2499" name="Google Shape;2499;p82"/>
            <p:cNvSpPr/>
            <p:nvPr/>
          </p:nvSpPr>
          <p:spPr>
            <a:xfrm>
              <a:off x="1597" y="1602"/>
              <a:ext cx="232" cy="18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cxnSp>
          <p:nvCxnSpPr>
            <p:cNvPr id="2500" name="Google Shape;2500;p82"/>
            <p:cNvCxnSpPr/>
            <p:nvPr/>
          </p:nvCxnSpPr>
          <p:spPr>
            <a:xfrm>
              <a:off x="1689" y="1506"/>
              <a:ext cx="0" cy="88"/>
            </a:xfrm>
            <a:prstGeom prst="straightConnector1">
              <a:avLst/>
            </a:prstGeom>
            <a:noFill/>
            <a:ln cap="flat" cmpd="sng" w="12700">
              <a:solidFill>
                <a:schemeClr val="dk1"/>
              </a:solidFill>
              <a:prstDash val="solid"/>
              <a:round/>
              <a:headEnd len="med" w="med" type="none"/>
              <a:tailEnd len="med" w="med" type="none"/>
            </a:ln>
          </p:spPr>
        </p:cxnSp>
        <p:cxnSp>
          <p:nvCxnSpPr>
            <p:cNvPr id="2501" name="Google Shape;2501;p82"/>
            <p:cNvCxnSpPr/>
            <p:nvPr/>
          </p:nvCxnSpPr>
          <p:spPr>
            <a:xfrm>
              <a:off x="1689" y="1794"/>
              <a:ext cx="0" cy="88"/>
            </a:xfrm>
            <a:prstGeom prst="straightConnector1">
              <a:avLst/>
            </a:prstGeom>
            <a:noFill/>
            <a:ln cap="flat" cmpd="sng" w="12700">
              <a:solidFill>
                <a:schemeClr val="dk1"/>
              </a:solidFill>
              <a:prstDash val="solid"/>
              <a:round/>
              <a:headEnd len="med" w="med" type="none"/>
              <a:tailEnd len="med" w="med" type="none"/>
            </a:ln>
          </p:spPr>
        </p:cxnSp>
        <p:sp>
          <p:nvSpPr>
            <p:cNvPr id="2502" name="Google Shape;2502;p82"/>
            <p:cNvSpPr/>
            <p:nvPr/>
          </p:nvSpPr>
          <p:spPr>
            <a:xfrm>
              <a:off x="1872" y="1584"/>
              <a:ext cx="681" cy="231"/>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adapters</a:t>
              </a:r>
              <a:endParaRPr/>
            </a:p>
          </p:txBody>
        </p:sp>
        <p:cxnSp>
          <p:nvCxnSpPr>
            <p:cNvPr id="2503" name="Google Shape;2503;p82"/>
            <p:cNvCxnSpPr/>
            <p:nvPr/>
          </p:nvCxnSpPr>
          <p:spPr>
            <a:xfrm>
              <a:off x="1785" y="1890"/>
              <a:ext cx="0" cy="184"/>
            </a:xfrm>
            <a:prstGeom prst="straightConnector1">
              <a:avLst/>
            </a:prstGeom>
            <a:noFill/>
            <a:ln cap="flat" cmpd="sng" w="12700">
              <a:solidFill>
                <a:schemeClr val="dk1"/>
              </a:solidFill>
              <a:prstDash val="solid"/>
              <a:round/>
              <a:headEnd len="med" w="med" type="none"/>
              <a:tailEnd len="med" w="med" type="none"/>
            </a:ln>
          </p:spPr>
        </p:cxnSp>
        <p:sp>
          <p:nvSpPr>
            <p:cNvPr id="2504" name="Google Shape;2504;p82"/>
            <p:cNvSpPr/>
            <p:nvPr/>
          </p:nvSpPr>
          <p:spPr>
            <a:xfrm>
              <a:off x="1344" y="2448"/>
              <a:ext cx="810" cy="580"/>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Disks</a:t>
              </a:r>
              <a:endParaRPr/>
            </a:p>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Displays</a:t>
              </a:r>
              <a:endParaRPr/>
            </a:p>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Keyboards</a:t>
              </a:r>
              <a:endParaRPr/>
            </a:p>
          </p:txBody>
        </p:sp>
        <p:sp>
          <p:nvSpPr>
            <p:cNvPr id="2505" name="Google Shape;2505;p82"/>
            <p:cNvSpPr/>
            <p:nvPr/>
          </p:nvSpPr>
          <p:spPr>
            <a:xfrm>
              <a:off x="2797" y="2610"/>
              <a:ext cx="1288" cy="376"/>
            </a:xfrm>
            <a:prstGeom prst="roundRect">
              <a:avLst>
                <a:gd fmla="val 12495" name="adj"/>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sp>
          <p:nvSpPr>
            <p:cNvPr id="2506" name="Google Shape;2506;p82"/>
            <p:cNvSpPr/>
            <p:nvPr/>
          </p:nvSpPr>
          <p:spPr>
            <a:xfrm>
              <a:off x="2976" y="2688"/>
              <a:ext cx="714" cy="229"/>
            </a:xfrm>
            <a:prstGeom prst="rect">
              <a:avLst/>
            </a:prstGeom>
            <a:noFill/>
            <a:ln>
              <a:noFill/>
            </a:ln>
          </p:spPr>
          <p:txBody>
            <a:bodyPr anchorCtr="0" anchor="t" bIns="44425" lIns="90475" spcFirstLastPara="1" rIns="90475" wrap="square" tIns="44425">
              <a:spAutoFit/>
            </a:bodyPr>
            <a:lstStyle/>
            <a:p>
              <a:pPr indent="0" lvl="0" marL="0" marR="0" rtl="0" algn="l">
                <a:lnSpc>
                  <a:spcPct val="100000"/>
                </a:lnSpc>
                <a:spcBef>
                  <a:spcPts val="0"/>
                </a:spcBef>
                <a:spcAft>
                  <a:spcPts val="0"/>
                </a:spcAft>
                <a:buClr>
                  <a:srgbClr val="2A40E2"/>
                </a:buClr>
                <a:buSzPts val="1800"/>
                <a:buFont typeface="Gill Sans"/>
                <a:buNone/>
              </a:pPr>
              <a:r>
                <a:rPr b="0" lang="en-US" sz="1800">
                  <a:solidFill>
                    <a:srgbClr val="2A40E2"/>
                  </a:solidFill>
                  <a:latin typeface="Gill Sans"/>
                  <a:ea typeface="Gill Sans"/>
                  <a:cs typeface="Gill Sans"/>
                  <a:sym typeface="Gill Sans"/>
                </a:rPr>
                <a:t>Networks</a:t>
              </a:r>
              <a:endParaRPr/>
            </a:p>
          </p:txBody>
        </p:sp>
        <p:cxnSp>
          <p:nvCxnSpPr>
            <p:cNvPr id="2507" name="Google Shape;2507;p82"/>
            <p:cNvCxnSpPr/>
            <p:nvPr/>
          </p:nvCxnSpPr>
          <p:spPr>
            <a:xfrm>
              <a:off x="2745" y="1890"/>
              <a:ext cx="0" cy="184"/>
            </a:xfrm>
            <a:prstGeom prst="straightConnector1">
              <a:avLst/>
            </a:prstGeom>
            <a:noFill/>
            <a:ln cap="flat" cmpd="sng" w="12700">
              <a:solidFill>
                <a:schemeClr val="dk1"/>
              </a:solidFill>
              <a:prstDash val="solid"/>
              <a:round/>
              <a:headEnd len="med" w="med" type="none"/>
              <a:tailEnd len="med" w="med" type="none"/>
            </a:ln>
          </p:spPr>
        </p:cxnSp>
        <p:cxnSp>
          <p:nvCxnSpPr>
            <p:cNvPr id="2508" name="Google Shape;2508;p82"/>
            <p:cNvCxnSpPr/>
            <p:nvPr/>
          </p:nvCxnSpPr>
          <p:spPr>
            <a:xfrm>
              <a:off x="2937" y="2370"/>
              <a:ext cx="0" cy="232"/>
            </a:xfrm>
            <a:prstGeom prst="straightConnector1">
              <a:avLst/>
            </a:prstGeom>
            <a:noFill/>
            <a:ln cap="flat" cmpd="sng" w="12700">
              <a:solidFill>
                <a:schemeClr val="dk1"/>
              </a:solidFill>
              <a:prstDash val="solid"/>
              <a:round/>
              <a:headEnd len="med" w="med" type="none"/>
              <a:tailEnd len="med" w="med" type="none"/>
            </a:ln>
          </p:spPr>
        </p:cxnSp>
        <p:cxnSp>
          <p:nvCxnSpPr>
            <p:cNvPr id="2509" name="Google Shape;2509;p82"/>
            <p:cNvCxnSpPr/>
            <p:nvPr/>
          </p:nvCxnSpPr>
          <p:spPr>
            <a:xfrm>
              <a:off x="3513" y="2370"/>
              <a:ext cx="0" cy="232"/>
            </a:xfrm>
            <a:prstGeom prst="straightConnector1">
              <a:avLst/>
            </a:prstGeom>
            <a:noFill/>
            <a:ln cap="flat" cmpd="sng" w="12700">
              <a:solidFill>
                <a:schemeClr val="dk1"/>
              </a:solidFill>
              <a:prstDash val="solid"/>
              <a:round/>
              <a:headEnd len="med" w="med" type="none"/>
              <a:tailEnd len="med" w="med" type="none"/>
            </a:ln>
          </p:spPr>
        </p:cxnSp>
        <p:cxnSp>
          <p:nvCxnSpPr>
            <p:cNvPr id="2510" name="Google Shape;2510;p82"/>
            <p:cNvCxnSpPr/>
            <p:nvPr/>
          </p:nvCxnSpPr>
          <p:spPr>
            <a:xfrm>
              <a:off x="3705" y="2370"/>
              <a:ext cx="0" cy="232"/>
            </a:xfrm>
            <a:prstGeom prst="straightConnector1">
              <a:avLst/>
            </a:prstGeom>
            <a:noFill/>
            <a:ln cap="flat" cmpd="sng" w="12700">
              <a:solidFill>
                <a:schemeClr val="dk1"/>
              </a:solidFill>
              <a:prstDash val="solid"/>
              <a:round/>
              <a:headEnd len="med" w="med" type="none"/>
              <a:tailEnd len="med" w="med" type="none"/>
            </a:ln>
          </p:spPr>
        </p:cxnSp>
        <p:cxnSp>
          <p:nvCxnSpPr>
            <p:cNvPr id="2511" name="Google Shape;2511;p82"/>
            <p:cNvCxnSpPr/>
            <p:nvPr/>
          </p:nvCxnSpPr>
          <p:spPr>
            <a:xfrm>
              <a:off x="3897" y="2370"/>
              <a:ext cx="0" cy="232"/>
            </a:xfrm>
            <a:prstGeom prst="straightConnector1">
              <a:avLst/>
            </a:prstGeom>
            <a:noFill/>
            <a:ln cap="flat" cmpd="sng" w="12700">
              <a:solidFill>
                <a:schemeClr val="dk1"/>
              </a:solidFill>
              <a:prstDash val="solid"/>
              <a:round/>
              <a:headEnd len="med" w="med" type="none"/>
              <a:tailEnd len="med" w="med" type="none"/>
            </a:ln>
          </p:spPr>
        </p:cxnSp>
        <p:cxnSp>
          <p:nvCxnSpPr>
            <p:cNvPr id="2512" name="Google Shape;2512;p82"/>
            <p:cNvCxnSpPr/>
            <p:nvPr/>
          </p:nvCxnSpPr>
          <p:spPr>
            <a:xfrm>
              <a:off x="1467" y="1886"/>
              <a:ext cx="1596" cy="0"/>
            </a:xfrm>
            <a:prstGeom prst="straightConnector1">
              <a:avLst/>
            </a:prstGeom>
            <a:noFill/>
            <a:ln cap="flat" cmpd="thinThick" w="57150">
              <a:solidFill>
                <a:schemeClr val="dk1"/>
              </a:solidFill>
              <a:prstDash val="solid"/>
              <a:round/>
              <a:headEnd len="med" w="med" type="none"/>
              <a:tailEnd len="med" w="med" type="none"/>
            </a:ln>
          </p:spPr>
        </p:cxnSp>
        <p:sp>
          <p:nvSpPr>
            <p:cNvPr id="2513" name="Google Shape;2513;p82"/>
            <p:cNvSpPr/>
            <p:nvPr/>
          </p:nvSpPr>
          <p:spPr>
            <a:xfrm>
              <a:off x="2509" y="2082"/>
              <a:ext cx="616" cy="28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grpSp>
      <p:sp>
        <p:nvSpPr>
          <p:cNvPr id="2514" name="Google Shape;2514;p82"/>
          <p:cNvSpPr txBox="1"/>
          <p:nvPr/>
        </p:nvSpPr>
        <p:spPr>
          <a:xfrm>
            <a:off x="2199496" y="822325"/>
            <a:ext cx="2512205" cy="83098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40E2"/>
              </a:buClr>
              <a:buSzPts val="2400"/>
              <a:buFont typeface="Gill Sans"/>
              <a:buNone/>
            </a:pPr>
            <a:r>
              <a:rPr b="0" lang="en-US" sz="2400">
                <a:solidFill>
                  <a:srgbClr val="2A40E2"/>
                </a:solidFill>
                <a:latin typeface="Gill Sans"/>
                <a:ea typeface="Gill Sans"/>
                <a:cs typeface="Gill Sans"/>
                <a:sym typeface="Gill Sans"/>
              </a:rPr>
              <a:t>Intel Skylake-X</a:t>
            </a:r>
            <a:endParaRPr/>
          </a:p>
          <a:p>
            <a:pPr indent="0" lvl="0" marL="0" marR="0" rtl="0" algn="r">
              <a:lnSpc>
                <a:spcPct val="100000"/>
              </a:lnSpc>
              <a:spcBef>
                <a:spcPts val="0"/>
              </a:spcBef>
              <a:spcAft>
                <a:spcPts val="0"/>
              </a:spcAft>
              <a:buClr>
                <a:srgbClr val="2A40E2"/>
              </a:buClr>
              <a:buSzPts val="2400"/>
              <a:buFont typeface="Gill Sans"/>
              <a:buNone/>
            </a:pPr>
            <a:r>
              <a:rPr b="0" lang="en-US" sz="2400">
                <a:solidFill>
                  <a:srgbClr val="2A40E2"/>
                </a:solidFill>
                <a:latin typeface="Gill Sans"/>
                <a:ea typeface="Gill Sans"/>
                <a:cs typeface="Gill Sans"/>
                <a:sym typeface="Gill Sans"/>
              </a:rPr>
              <a:t>I/O Configuration</a:t>
            </a:r>
            <a:endParaRPr/>
          </a:p>
        </p:txBody>
      </p:sp>
      <p:pic>
        <p:nvPicPr>
          <p:cNvPr id="2515" name="Google Shape;2515;p82"/>
          <p:cNvPicPr preferRelativeResize="0"/>
          <p:nvPr/>
        </p:nvPicPr>
        <p:blipFill rotWithShape="1">
          <a:blip r:embed="rId3">
            <a:alphaModFix/>
          </a:blip>
          <a:srcRect b="0" l="0" r="0" t="12496"/>
          <a:stretch/>
        </p:blipFill>
        <p:spPr>
          <a:xfrm>
            <a:off x="5022056" y="695602"/>
            <a:ext cx="5624512" cy="385734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9" name="Shape 2519"/>
        <p:cNvGrpSpPr/>
        <p:nvPr/>
      </p:nvGrpSpPr>
      <p:grpSpPr>
        <a:xfrm>
          <a:off x="0" y="0"/>
          <a:ext cx="0" cy="0"/>
          <a:chOff x="0" y="0"/>
          <a:chExt cx="0" cy="0"/>
        </a:xfrm>
      </p:grpSpPr>
      <p:sp>
        <p:nvSpPr>
          <p:cNvPr id="2520" name="Google Shape;2520;p8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Increasing Software Complexity</a:t>
            </a:r>
            <a:endParaRPr/>
          </a:p>
        </p:txBody>
      </p:sp>
      <p:graphicFrame>
        <p:nvGraphicFramePr>
          <p:cNvPr id="2521" name="Google Shape;2521;p83"/>
          <p:cNvGraphicFramePr/>
          <p:nvPr/>
        </p:nvGraphicFramePr>
        <p:xfrm>
          <a:off x="762000" y="745671"/>
          <a:ext cx="8648700" cy="4862512"/>
        </p:xfrm>
        <a:graphic>
          <a:graphicData uri="http://schemas.openxmlformats.org/presentationml/2006/ole">
            <mc:AlternateContent>
              <mc:Choice Requires="v">
                <p:oleObj r:id="rId4" imgH="4862512" imgW="8648700" progId="Excel.Chart.8" spid="_x0000_s1">
                  <p:embed/>
                </p:oleObj>
              </mc:Choice>
              <mc:Fallback>
                <p:oleObj r:id="rId5" imgH="4862512" imgW="8648700" progId="Excel.Chart.8">
                  <p:embed/>
                  <p:pic>
                    <p:nvPicPr>
                      <p:cNvPr id="2521" name="Google Shape;2521;p83"/>
                      <p:cNvPicPr preferRelativeResize="0"/>
                      <p:nvPr/>
                    </p:nvPicPr>
                    <p:blipFill rotWithShape="1">
                      <a:blip r:embed="rId6">
                        <a:alphaModFix/>
                      </a:blip>
                      <a:srcRect b="0" l="0" r="0" t="0"/>
                      <a:stretch/>
                    </p:blipFill>
                    <p:spPr>
                      <a:xfrm>
                        <a:off x="762000" y="745671"/>
                        <a:ext cx="8648700" cy="4862512"/>
                      </a:xfrm>
                      <a:prstGeom prst="rect">
                        <a:avLst/>
                      </a:prstGeom>
                      <a:noFill/>
                      <a:ln>
                        <a:noFill/>
                      </a:ln>
                    </p:spPr>
                  </p:pic>
                </p:oleObj>
              </mc:Fallback>
            </mc:AlternateContent>
          </a:graphicData>
        </a:graphic>
      </p:graphicFrame>
      <p:sp>
        <p:nvSpPr>
          <p:cNvPr id="2522" name="Google Shape;2522;p83"/>
          <p:cNvSpPr txBox="1"/>
          <p:nvPr/>
        </p:nvSpPr>
        <p:spPr>
          <a:xfrm>
            <a:off x="1101926" y="5561237"/>
            <a:ext cx="7968848"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Gill Sans"/>
                <a:ea typeface="Gill Sans"/>
                <a:cs typeface="Gill Sans"/>
                <a:sym typeface="Gill Sans"/>
              </a:rPr>
              <a:t>Millions of Lines of Code</a:t>
            </a:r>
            <a:endParaRPr/>
          </a:p>
          <a:p>
            <a:pPr indent="0" lvl="0" marL="0" marR="0" rtl="0" algn="ctr">
              <a:spcBef>
                <a:spcPts val="0"/>
              </a:spcBef>
              <a:spcAft>
                <a:spcPts val="0"/>
              </a:spcAft>
              <a:buNone/>
            </a:pPr>
            <a:r>
              <a:rPr b="0" lang="en-US" sz="1800">
                <a:solidFill>
                  <a:schemeClr val="dk1"/>
                </a:solidFill>
                <a:latin typeface="Gill Sans"/>
                <a:ea typeface="Gill Sans"/>
                <a:cs typeface="Gill Sans"/>
                <a:sym typeface="Gill Sans"/>
              </a:rPr>
              <a:t>(source https://informationisbeautiful.net/visualizations/million-lines-of-code/)</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6" name="Shape 2526"/>
        <p:cNvGrpSpPr/>
        <p:nvPr/>
      </p:nvGrpSpPr>
      <p:grpSpPr>
        <a:xfrm>
          <a:off x="0" y="0"/>
          <a:ext cx="0" cy="0"/>
          <a:chOff x="0" y="0"/>
          <a:chExt cx="0" cy="0"/>
        </a:xfrm>
      </p:grpSpPr>
      <p:sp>
        <p:nvSpPr>
          <p:cNvPr id="2527" name="Google Shape;2527;p84"/>
          <p:cNvSpPr txBox="1"/>
          <p:nvPr>
            <p:ph type="title"/>
          </p:nvPr>
        </p:nvSpPr>
        <p:spPr>
          <a:xfrm>
            <a:off x="1447800" y="152400"/>
            <a:ext cx="92202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sz="2800">
                <a:latin typeface="Gill Sans"/>
                <a:ea typeface="Gill Sans"/>
                <a:cs typeface="Gill Sans"/>
                <a:sym typeface="Gill Sans"/>
              </a:rPr>
              <a:t>Example: Some Mars Rover (“Pathfinder”) Requirements</a:t>
            </a:r>
            <a:endParaRPr/>
          </a:p>
        </p:txBody>
      </p:sp>
      <p:sp>
        <p:nvSpPr>
          <p:cNvPr id="2528" name="Google Shape;2528;p84"/>
          <p:cNvSpPr txBox="1"/>
          <p:nvPr>
            <p:ph idx="1" type="body"/>
          </p:nvPr>
        </p:nvSpPr>
        <p:spPr>
          <a:xfrm>
            <a:off x="381000" y="762000"/>
            <a:ext cx="10287000" cy="5943600"/>
          </a:xfrm>
          <a:prstGeom prst="rect">
            <a:avLst/>
          </a:prstGeom>
          <a:noFill/>
          <a:ln>
            <a:noFill/>
          </a:ln>
        </p:spPr>
        <p:txBody>
          <a:bodyPr anchorCtr="0" anchor="t" bIns="44425" lIns="90475" spcFirstLastPara="1" rIns="90475" wrap="square" tIns="44425">
            <a:normAutofit/>
          </a:bodyPr>
          <a:lstStyle/>
          <a:p>
            <a:pPr indent="-285750" lvl="0" marL="285750" rtl="0" algn="l">
              <a:lnSpc>
                <a:spcPct val="70000"/>
              </a:lnSpc>
              <a:spcBef>
                <a:spcPts val="0"/>
              </a:spcBef>
              <a:spcAft>
                <a:spcPts val="0"/>
              </a:spcAft>
              <a:buClr>
                <a:schemeClr val="dk1"/>
              </a:buClr>
              <a:buSzPts val="2200"/>
              <a:buFont typeface="Gill Sans"/>
              <a:buChar char="•"/>
            </a:pPr>
            <a:r>
              <a:rPr lang="en-US" sz="2200"/>
              <a:t>Pathfinder hardware limitations/complexity:</a:t>
            </a:r>
            <a:endParaRPr/>
          </a:p>
          <a:p>
            <a:pPr indent="-228600" lvl="1" marL="685800" rtl="0" algn="l">
              <a:lnSpc>
                <a:spcPct val="70000"/>
              </a:lnSpc>
              <a:spcBef>
                <a:spcPts val="600"/>
              </a:spcBef>
              <a:spcAft>
                <a:spcPts val="0"/>
              </a:spcAft>
              <a:buClr>
                <a:schemeClr val="dk1"/>
              </a:buClr>
              <a:buSzPts val="2000"/>
              <a:buFont typeface="Gill Sans"/>
              <a:buChar char="–"/>
            </a:pPr>
            <a:r>
              <a:rPr lang="en-US" sz="2000"/>
              <a:t>20Mhz processor, 128MB of DRAM, VxWorks OS </a:t>
            </a:r>
            <a:endParaRPr/>
          </a:p>
          <a:p>
            <a:pPr indent="-228600" lvl="1" marL="685800" rtl="0" algn="l">
              <a:lnSpc>
                <a:spcPct val="70000"/>
              </a:lnSpc>
              <a:spcBef>
                <a:spcPts val="600"/>
              </a:spcBef>
              <a:spcAft>
                <a:spcPts val="0"/>
              </a:spcAft>
              <a:buClr>
                <a:schemeClr val="dk1"/>
              </a:buClr>
              <a:buSzPts val="2000"/>
              <a:buFont typeface="Gill Sans"/>
              <a:buChar char="–"/>
            </a:pPr>
            <a:r>
              <a:rPr lang="en-US" sz="2000"/>
              <a:t>cameras, scientific instruments, batteries, solar panels, and locomotion equipment</a:t>
            </a:r>
            <a:endParaRPr/>
          </a:p>
          <a:p>
            <a:pPr indent="-228600" lvl="1" marL="685800" rtl="0" algn="l">
              <a:lnSpc>
                <a:spcPct val="70000"/>
              </a:lnSpc>
              <a:spcBef>
                <a:spcPts val="600"/>
              </a:spcBef>
              <a:spcAft>
                <a:spcPts val="0"/>
              </a:spcAft>
              <a:buClr>
                <a:schemeClr val="dk1"/>
              </a:buClr>
              <a:buSzPts val="2000"/>
              <a:buFont typeface="Gill Sans"/>
              <a:buChar char="–"/>
            </a:pPr>
            <a:r>
              <a:rPr lang="en-US" sz="2000"/>
              <a:t>Many independent processes work together</a:t>
            </a:r>
            <a:endParaRPr/>
          </a:p>
          <a:p>
            <a:pPr indent="-285750" lvl="0" marL="285750" rtl="0" algn="l">
              <a:lnSpc>
                <a:spcPct val="70000"/>
              </a:lnSpc>
              <a:spcBef>
                <a:spcPts val="660"/>
              </a:spcBef>
              <a:spcAft>
                <a:spcPts val="0"/>
              </a:spcAft>
              <a:buClr>
                <a:schemeClr val="dk1"/>
              </a:buClr>
              <a:buSzPts val="2200"/>
              <a:buFont typeface="Gill Sans"/>
              <a:buChar char="•"/>
            </a:pPr>
            <a:r>
              <a:rPr lang="en-US" sz="2200"/>
              <a:t>Can’t hit reset button very easily!</a:t>
            </a:r>
            <a:endParaRPr/>
          </a:p>
          <a:p>
            <a:pPr indent="-228600" lvl="1" marL="685800" rtl="0" algn="l">
              <a:lnSpc>
                <a:spcPct val="70000"/>
              </a:lnSpc>
              <a:spcBef>
                <a:spcPts val="600"/>
              </a:spcBef>
              <a:spcAft>
                <a:spcPts val="0"/>
              </a:spcAft>
              <a:buClr>
                <a:schemeClr val="dk1"/>
              </a:buClr>
              <a:buSzPts val="2000"/>
              <a:buFont typeface="Gill Sans"/>
              <a:buChar char="–"/>
            </a:pPr>
            <a:r>
              <a:rPr lang="en-US" sz="2000"/>
              <a:t>Must reboot itself if necessary</a:t>
            </a:r>
            <a:endParaRPr/>
          </a:p>
          <a:p>
            <a:pPr indent="-228600" lvl="1" marL="685800" rtl="0" algn="l">
              <a:lnSpc>
                <a:spcPct val="70000"/>
              </a:lnSpc>
              <a:spcBef>
                <a:spcPts val="600"/>
              </a:spcBef>
              <a:spcAft>
                <a:spcPts val="0"/>
              </a:spcAft>
              <a:buClr>
                <a:schemeClr val="dk1"/>
              </a:buClr>
              <a:buSzPts val="2000"/>
              <a:buFont typeface="Gill Sans"/>
              <a:buChar char="–"/>
            </a:pPr>
            <a:r>
              <a:rPr lang="en-US" sz="2000"/>
              <a:t>Must always be able to receive commands from Earth</a:t>
            </a:r>
            <a:endParaRPr/>
          </a:p>
          <a:p>
            <a:pPr indent="-285750" lvl="0" marL="285750" rtl="0" algn="l">
              <a:lnSpc>
                <a:spcPct val="70000"/>
              </a:lnSpc>
              <a:spcBef>
                <a:spcPts val="660"/>
              </a:spcBef>
              <a:spcAft>
                <a:spcPts val="0"/>
              </a:spcAft>
              <a:buClr>
                <a:schemeClr val="dk1"/>
              </a:buClr>
              <a:buSzPts val="2200"/>
              <a:buFont typeface="Gill Sans"/>
              <a:buChar char="•"/>
            </a:pPr>
            <a:r>
              <a:rPr lang="en-US" sz="2200"/>
              <a:t>Individual Programs must not interfere</a:t>
            </a:r>
            <a:endParaRPr/>
          </a:p>
          <a:p>
            <a:pPr indent="-228600" lvl="1" marL="685800" rtl="0" algn="l">
              <a:lnSpc>
                <a:spcPct val="70000"/>
              </a:lnSpc>
              <a:spcBef>
                <a:spcPts val="600"/>
              </a:spcBef>
              <a:spcAft>
                <a:spcPts val="0"/>
              </a:spcAft>
              <a:buClr>
                <a:schemeClr val="dk1"/>
              </a:buClr>
              <a:buSzPts val="2000"/>
              <a:buFont typeface="Gill Sans"/>
              <a:buChar char="–"/>
            </a:pPr>
            <a:r>
              <a:rPr lang="en-US" sz="2000"/>
              <a:t>Suppose the MUT (Martian Universal Translator Module) buggy</a:t>
            </a:r>
            <a:endParaRPr/>
          </a:p>
          <a:p>
            <a:pPr indent="-228600" lvl="1" marL="685800" rtl="0" algn="l">
              <a:lnSpc>
                <a:spcPct val="70000"/>
              </a:lnSpc>
              <a:spcBef>
                <a:spcPts val="600"/>
              </a:spcBef>
              <a:spcAft>
                <a:spcPts val="0"/>
              </a:spcAft>
              <a:buClr>
                <a:schemeClr val="dk1"/>
              </a:buClr>
              <a:buSzPts val="2000"/>
              <a:buFont typeface="Gill Sans"/>
              <a:buChar char="–"/>
            </a:pPr>
            <a:r>
              <a:rPr lang="en-US" sz="2000"/>
              <a:t>Better not crash antenna positioning software!</a:t>
            </a:r>
            <a:endParaRPr/>
          </a:p>
          <a:p>
            <a:pPr indent="-285750" lvl="0" marL="285750" rtl="0" algn="l">
              <a:lnSpc>
                <a:spcPct val="70000"/>
              </a:lnSpc>
              <a:spcBef>
                <a:spcPts val="660"/>
              </a:spcBef>
              <a:spcAft>
                <a:spcPts val="0"/>
              </a:spcAft>
              <a:buClr>
                <a:schemeClr val="dk1"/>
              </a:buClr>
              <a:buSzPts val="2200"/>
              <a:buFont typeface="Gill Sans"/>
              <a:buChar char="•"/>
            </a:pPr>
            <a:r>
              <a:rPr lang="en-US" sz="2200"/>
              <a:t>Further, all software may crash occasionally</a:t>
            </a:r>
            <a:endParaRPr/>
          </a:p>
          <a:p>
            <a:pPr indent="-228600" lvl="1" marL="685800" rtl="0" algn="l">
              <a:lnSpc>
                <a:spcPct val="70000"/>
              </a:lnSpc>
              <a:spcBef>
                <a:spcPts val="600"/>
              </a:spcBef>
              <a:spcAft>
                <a:spcPts val="0"/>
              </a:spcAft>
              <a:buClr>
                <a:schemeClr val="dk1"/>
              </a:buClr>
              <a:buSzPts val="2000"/>
              <a:buFont typeface="Gill Sans"/>
              <a:buChar char="–"/>
            </a:pPr>
            <a:r>
              <a:rPr lang="en-US" sz="2000"/>
              <a:t>Automatic restart with diagnostics sent to Earth</a:t>
            </a:r>
            <a:endParaRPr/>
          </a:p>
          <a:p>
            <a:pPr indent="-228600" lvl="1" marL="685800" rtl="0" algn="l">
              <a:lnSpc>
                <a:spcPct val="70000"/>
              </a:lnSpc>
              <a:spcBef>
                <a:spcPts val="600"/>
              </a:spcBef>
              <a:spcAft>
                <a:spcPts val="0"/>
              </a:spcAft>
              <a:buClr>
                <a:schemeClr val="dk1"/>
              </a:buClr>
              <a:buSzPts val="2000"/>
              <a:buFont typeface="Gill Sans"/>
              <a:buChar char="–"/>
            </a:pPr>
            <a:r>
              <a:rPr lang="en-US" sz="2000"/>
              <a:t>Periodic checkpoint of results saved?</a:t>
            </a:r>
            <a:endParaRPr/>
          </a:p>
          <a:p>
            <a:pPr indent="-285750" lvl="0" marL="285750" rtl="0" algn="l">
              <a:lnSpc>
                <a:spcPct val="70000"/>
              </a:lnSpc>
              <a:spcBef>
                <a:spcPts val="660"/>
              </a:spcBef>
              <a:spcAft>
                <a:spcPts val="0"/>
              </a:spcAft>
              <a:buClr>
                <a:schemeClr val="dk1"/>
              </a:buClr>
              <a:buSzPts val="2200"/>
              <a:buFont typeface="Gill Sans"/>
              <a:buChar char="•"/>
            </a:pPr>
            <a:r>
              <a:rPr lang="en-US" sz="2200"/>
              <a:t>Certain functions time critical:</a:t>
            </a:r>
            <a:endParaRPr/>
          </a:p>
          <a:p>
            <a:pPr indent="-228600" lvl="1" marL="685800" rtl="0" algn="l">
              <a:lnSpc>
                <a:spcPct val="70000"/>
              </a:lnSpc>
              <a:spcBef>
                <a:spcPts val="600"/>
              </a:spcBef>
              <a:spcAft>
                <a:spcPts val="0"/>
              </a:spcAft>
              <a:buClr>
                <a:schemeClr val="dk1"/>
              </a:buClr>
              <a:buSzPts val="2000"/>
              <a:buFont typeface="Gill Sans"/>
              <a:buChar char="–"/>
            </a:pPr>
            <a:r>
              <a:rPr lang="en-US" sz="2000"/>
              <a:t>Need to stop before hitting something</a:t>
            </a:r>
            <a:endParaRPr/>
          </a:p>
          <a:p>
            <a:pPr indent="-228600" lvl="1" marL="685800" rtl="0" algn="l">
              <a:lnSpc>
                <a:spcPct val="70000"/>
              </a:lnSpc>
              <a:spcBef>
                <a:spcPts val="600"/>
              </a:spcBef>
              <a:spcAft>
                <a:spcPts val="0"/>
              </a:spcAft>
              <a:buClr>
                <a:schemeClr val="dk1"/>
              </a:buClr>
              <a:buSzPts val="2000"/>
              <a:buFont typeface="Gill Sans"/>
              <a:buChar char="–"/>
            </a:pPr>
            <a:r>
              <a:rPr lang="en-US" sz="2000"/>
              <a:t>Must track orbit of Earth for communication</a:t>
            </a:r>
            <a:endParaRPr/>
          </a:p>
          <a:p>
            <a:pPr indent="-285750" lvl="0" marL="285750" rtl="0" algn="l">
              <a:lnSpc>
                <a:spcPct val="70000"/>
              </a:lnSpc>
              <a:spcBef>
                <a:spcPts val="660"/>
              </a:spcBef>
              <a:spcAft>
                <a:spcPts val="0"/>
              </a:spcAft>
              <a:buClr>
                <a:srgbClr val="FF0000"/>
              </a:buClr>
              <a:buSzPts val="2200"/>
              <a:buFont typeface="Gill Sans"/>
              <a:buChar char="•"/>
            </a:pPr>
            <a:r>
              <a:rPr lang="en-US" sz="2200">
                <a:solidFill>
                  <a:srgbClr val="FF0000"/>
                </a:solidFill>
              </a:rPr>
              <a:t>A lot of similarity with the Internet of Things?</a:t>
            </a:r>
            <a:endParaRPr/>
          </a:p>
          <a:p>
            <a:pPr indent="-228600" lvl="1" marL="685800" rtl="0" algn="l">
              <a:lnSpc>
                <a:spcPct val="70000"/>
              </a:lnSpc>
              <a:spcBef>
                <a:spcPts val="600"/>
              </a:spcBef>
              <a:spcAft>
                <a:spcPts val="0"/>
              </a:spcAft>
              <a:buClr>
                <a:srgbClr val="FF0000"/>
              </a:buClr>
              <a:buSzPts val="2000"/>
              <a:buFont typeface="Gill Sans"/>
              <a:buChar char="–"/>
            </a:pPr>
            <a:r>
              <a:rPr i="1" lang="en-US" sz="2000">
                <a:solidFill>
                  <a:srgbClr val="FF0000"/>
                </a:solidFill>
              </a:rPr>
              <a:t>Complexity, </a:t>
            </a:r>
            <a:r>
              <a:rPr lang="en-US" sz="2000">
                <a:solidFill>
                  <a:srgbClr val="FF0000"/>
                </a:solidFill>
              </a:rPr>
              <a:t>QoS, Inaccessbility, Power limitations … ?</a:t>
            </a:r>
            <a:endParaRPr/>
          </a:p>
          <a:p>
            <a:pPr indent="-101600" lvl="1" marL="685800" rtl="0" algn="l">
              <a:lnSpc>
                <a:spcPct val="70000"/>
              </a:lnSpc>
              <a:spcBef>
                <a:spcPts val="600"/>
              </a:spcBef>
              <a:spcAft>
                <a:spcPts val="0"/>
              </a:spcAft>
              <a:buClr>
                <a:schemeClr val="dk1"/>
              </a:buClr>
              <a:buSzPts val="2000"/>
              <a:buFont typeface="Gill Sans"/>
              <a:buNone/>
            </a:pPr>
            <a:r>
              <a:t/>
            </a:r>
            <a:endParaRPr sz="2000"/>
          </a:p>
          <a:p>
            <a:pPr indent="-146050" lvl="0" marL="285750" rtl="0" algn="l">
              <a:lnSpc>
                <a:spcPct val="70000"/>
              </a:lnSpc>
              <a:spcBef>
                <a:spcPts val="660"/>
              </a:spcBef>
              <a:spcAft>
                <a:spcPts val="0"/>
              </a:spcAft>
              <a:buClr>
                <a:schemeClr val="dk1"/>
              </a:buClr>
              <a:buSzPts val="2200"/>
              <a:buFont typeface="Gill Sans"/>
              <a:buNone/>
            </a:pPr>
            <a:r>
              <a:t/>
            </a:r>
            <a:endParaRPr sz="2200"/>
          </a:p>
        </p:txBody>
      </p:sp>
      <p:pic>
        <p:nvPicPr>
          <p:cNvPr id="2529" name="Google Shape;2529;p84"/>
          <p:cNvPicPr preferRelativeResize="0"/>
          <p:nvPr/>
        </p:nvPicPr>
        <p:blipFill rotWithShape="1">
          <a:blip r:embed="rId3">
            <a:alphaModFix/>
          </a:blip>
          <a:srcRect b="0" l="0" r="0" t="0"/>
          <a:stretch/>
        </p:blipFill>
        <p:spPr>
          <a:xfrm>
            <a:off x="8112573" y="3124200"/>
            <a:ext cx="2057400" cy="1639888"/>
          </a:xfrm>
          <a:prstGeom prst="rect">
            <a:avLst/>
          </a:prstGeom>
          <a:noFill/>
          <a:ln>
            <a:noFill/>
          </a:ln>
        </p:spPr>
      </p:pic>
      <p:pic>
        <p:nvPicPr>
          <p:cNvPr descr="MCj00835790000[1]" id="2530" name="Google Shape;2530;p84"/>
          <p:cNvPicPr preferRelativeResize="0"/>
          <p:nvPr/>
        </p:nvPicPr>
        <p:blipFill rotWithShape="1">
          <a:blip r:embed="rId4">
            <a:alphaModFix/>
          </a:blip>
          <a:srcRect b="0" l="0" r="0" t="0"/>
          <a:stretch/>
        </p:blipFill>
        <p:spPr>
          <a:xfrm>
            <a:off x="10363200" y="838200"/>
            <a:ext cx="1306512" cy="181451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4" name="Shape 2534"/>
        <p:cNvGrpSpPr/>
        <p:nvPr/>
      </p:nvGrpSpPr>
      <p:grpSpPr>
        <a:xfrm>
          <a:off x="0" y="0"/>
          <a:ext cx="0" cy="0"/>
          <a:chOff x="0" y="0"/>
          <a:chExt cx="0" cy="0"/>
        </a:xfrm>
      </p:grpSpPr>
      <p:sp>
        <p:nvSpPr>
          <p:cNvPr id="2535" name="Google Shape;2535;p85"/>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Questions</a:t>
            </a:r>
            <a:endParaRPr/>
          </a:p>
        </p:txBody>
      </p:sp>
      <p:sp>
        <p:nvSpPr>
          <p:cNvPr id="2536" name="Google Shape;2536;p85"/>
          <p:cNvSpPr txBox="1"/>
          <p:nvPr>
            <p:ph idx="1" type="body"/>
          </p:nvPr>
        </p:nvSpPr>
        <p:spPr>
          <a:xfrm>
            <a:off x="812800" y="914400"/>
            <a:ext cx="10566400" cy="5105400"/>
          </a:xfrm>
          <a:prstGeom prst="rect">
            <a:avLst/>
          </a:prstGeom>
          <a:noFill/>
          <a:ln>
            <a:noFill/>
          </a:ln>
        </p:spPr>
        <p:txBody>
          <a:bodyPr anchorCtr="0" anchor="t" bIns="44425" lIns="90475" spcFirstLastPara="1" rIns="90475" wrap="square" tIns="44425">
            <a:normAutofit/>
          </a:bodyPr>
          <a:lstStyle/>
          <a:p>
            <a:pPr indent="-285750" lvl="0" marL="285750" rtl="0" algn="l">
              <a:lnSpc>
                <a:spcPct val="80000"/>
              </a:lnSpc>
              <a:spcBef>
                <a:spcPts val="0"/>
              </a:spcBef>
              <a:spcAft>
                <a:spcPts val="0"/>
              </a:spcAft>
              <a:buClr>
                <a:schemeClr val="dk1"/>
              </a:buClr>
              <a:buSzPts val="2400"/>
              <a:buFont typeface="Gill Sans"/>
              <a:buChar char="•"/>
            </a:pPr>
            <a:r>
              <a:rPr lang="en-US"/>
              <a:t>Does the programmer need to write a single program that performs many independent activities?</a:t>
            </a:r>
            <a:endParaRPr/>
          </a:p>
          <a:p>
            <a:pPr indent="-285750" lvl="0" marL="285750" rtl="0" algn="l">
              <a:lnSpc>
                <a:spcPct val="80000"/>
              </a:lnSpc>
              <a:spcBef>
                <a:spcPts val="720"/>
              </a:spcBef>
              <a:spcAft>
                <a:spcPts val="0"/>
              </a:spcAft>
              <a:buClr>
                <a:schemeClr val="dk1"/>
              </a:buClr>
              <a:buSzPts val="2400"/>
              <a:buFont typeface="Gill Sans"/>
              <a:buChar char="•"/>
            </a:pPr>
            <a:r>
              <a:rPr lang="en-US"/>
              <a:t>Does every program have to be altered for every piece of hardware?</a:t>
            </a:r>
            <a:endParaRPr/>
          </a:p>
          <a:p>
            <a:pPr indent="-285750" lvl="0" marL="285750" rtl="0" algn="l">
              <a:lnSpc>
                <a:spcPct val="80000"/>
              </a:lnSpc>
              <a:spcBef>
                <a:spcPts val="720"/>
              </a:spcBef>
              <a:spcAft>
                <a:spcPts val="0"/>
              </a:spcAft>
              <a:buClr>
                <a:schemeClr val="dk1"/>
              </a:buClr>
              <a:buSzPts val="2400"/>
              <a:buFont typeface="Gill Sans"/>
              <a:buChar char="•"/>
            </a:pPr>
            <a:r>
              <a:rPr lang="en-US"/>
              <a:t>Does a faulty program crash everything?</a:t>
            </a:r>
            <a:endParaRPr/>
          </a:p>
          <a:p>
            <a:pPr indent="-285750" lvl="0" marL="285750" rtl="0" algn="l">
              <a:lnSpc>
                <a:spcPct val="80000"/>
              </a:lnSpc>
              <a:spcBef>
                <a:spcPts val="720"/>
              </a:spcBef>
              <a:spcAft>
                <a:spcPts val="0"/>
              </a:spcAft>
              <a:buClr>
                <a:schemeClr val="dk1"/>
              </a:buClr>
              <a:buSzPts val="2400"/>
              <a:buFont typeface="Gill Sans"/>
              <a:buChar char="•"/>
            </a:pPr>
            <a:r>
              <a:rPr lang="en-US"/>
              <a:t>Does every program have access to all hardware?</a:t>
            </a:r>
            <a:endParaRPr/>
          </a:p>
          <a:p>
            <a:pPr indent="0" lvl="0" marL="0" rtl="0" algn="l">
              <a:lnSpc>
                <a:spcPct val="80000"/>
              </a:lnSpc>
              <a:spcBef>
                <a:spcPts val="1440"/>
              </a:spcBef>
              <a:spcAft>
                <a:spcPts val="0"/>
              </a:spcAft>
              <a:buClr>
                <a:srgbClr val="FF0000"/>
              </a:buClr>
              <a:buSzPts val="4800"/>
              <a:buFont typeface="Gill Sans"/>
              <a:buNone/>
            </a:pPr>
            <a:r>
              <a:rPr b="1" lang="en-US" sz="4800">
                <a:solidFill>
                  <a:srgbClr val="FF0000"/>
                </a:solidFill>
              </a:rPr>
              <a:t>Hopefully, no!</a:t>
            </a:r>
            <a:endParaRPr/>
          </a:p>
          <a:p>
            <a:pPr indent="0" lvl="0" marL="0" rtl="0" algn="l">
              <a:lnSpc>
                <a:spcPct val="80000"/>
              </a:lnSpc>
              <a:spcBef>
                <a:spcPts val="1440"/>
              </a:spcBef>
              <a:spcAft>
                <a:spcPts val="0"/>
              </a:spcAft>
              <a:buClr>
                <a:schemeClr val="dk1"/>
              </a:buClr>
              <a:buSzPts val="4800"/>
              <a:buFont typeface="Gill Sans"/>
              <a:buNone/>
            </a:pPr>
            <a:r>
              <a:t/>
            </a:r>
            <a:endParaRPr b="1" sz="4800">
              <a:solidFill>
                <a:srgbClr val="FF0000"/>
              </a:solidFill>
            </a:endParaRPr>
          </a:p>
          <a:p>
            <a:pPr indent="0" lvl="0" marL="0" rtl="0" algn="l">
              <a:lnSpc>
                <a:spcPct val="80000"/>
              </a:lnSpc>
              <a:spcBef>
                <a:spcPts val="1440"/>
              </a:spcBef>
              <a:spcAft>
                <a:spcPts val="0"/>
              </a:spcAft>
              <a:buClr>
                <a:schemeClr val="accent1"/>
              </a:buClr>
              <a:buSzPts val="4800"/>
              <a:buFont typeface="Gill Sans"/>
              <a:buNone/>
            </a:pPr>
            <a:r>
              <a:rPr b="1" lang="en-US" sz="4800">
                <a:solidFill>
                  <a:schemeClr val="accent1"/>
                </a:solidFill>
                <a:latin typeface="Gill Sans"/>
                <a:ea typeface="Gill Sans"/>
                <a:cs typeface="Gill Sans"/>
                <a:sym typeface="Gill Sans"/>
              </a:rPr>
              <a:t>Operating Systems help the programmer write robust programs!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0" name="Shape 2540"/>
        <p:cNvGrpSpPr/>
        <p:nvPr/>
      </p:nvGrpSpPr>
      <p:grpSpPr>
        <a:xfrm>
          <a:off x="0" y="0"/>
          <a:ext cx="0" cy="0"/>
          <a:chOff x="0" y="0"/>
          <a:chExt cx="0" cy="0"/>
        </a:xfrm>
      </p:grpSpPr>
      <p:sp>
        <p:nvSpPr>
          <p:cNvPr id="2541" name="Google Shape;2541;p86"/>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OS </a:t>
            </a:r>
            <a:r>
              <a:rPr i="1" lang="en-US">
                <a:latin typeface="Gill Sans"/>
                <a:ea typeface="Gill Sans"/>
                <a:cs typeface="Gill Sans"/>
                <a:sym typeface="Gill Sans"/>
              </a:rPr>
              <a:t>Abstracts</a:t>
            </a:r>
            <a:r>
              <a:rPr lang="en-US">
                <a:latin typeface="Gill Sans"/>
                <a:ea typeface="Gill Sans"/>
                <a:cs typeface="Gill Sans"/>
                <a:sym typeface="Gill Sans"/>
              </a:rPr>
              <a:t> the Underlying Hardware</a:t>
            </a:r>
            <a:endParaRPr/>
          </a:p>
        </p:txBody>
      </p:sp>
      <p:sp>
        <p:nvSpPr>
          <p:cNvPr id="2542" name="Google Shape;2542;p86"/>
          <p:cNvSpPr txBox="1"/>
          <p:nvPr>
            <p:ph idx="1" type="body"/>
          </p:nvPr>
        </p:nvSpPr>
        <p:spPr>
          <a:xfrm>
            <a:off x="715039" y="1143000"/>
            <a:ext cx="10515600" cy="4778859"/>
          </a:xfrm>
          <a:prstGeom prst="rect">
            <a:avLst/>
          </a:prstGeom>
          <a:noFill/>
          <a:ln>
            <a:noFill/>
          </a:ln>
        </p:spPr>
        <p:txBody>
          <a:bodyPr anchorCtr="0" anchor="t" bIns="44425" lIns="90475" spcFirstLastPara="1" rIns="90475" wrap="square" tIns="44425">
            <a:normAutofit/>
          </a:bodyPr>
          <a:lstStyle/>
          <a:p>
            <a:pPr indent="-285750" lvl="0" marL="285750" rtl="0" algn="l">
              <a:lnSpc>
                <a:spcPct val="80000"/>
              </a:lnSpc>
              <a:spcBef>
                <a:spcPts val="0"/>
              </a:spcBef>
              <a:spcAft>
                <a:spcPts val="0"/>
              </a:spcAft>
              <a:buClr>
                <a:schemeClr val="dk1"/>
              </a:buClr>
              <a:buSzPts val="2400"/>
              <a:buFont typeface="Gill Sans"/>
              <a:buChar char="•"/>
            </a:pPr>
            <a:r>
              <a:rPr lang="en-US">
                <a:latin typeface="Gill Sans"/>
                <a:ea typeface="Gill Sans"/>
                <a:cs typeface="Gill Sans"/>
                <a:sym typeface="Gill Sans"/>
              </a:rPr>
              <a:t>Processor → Thread</a:t>
            </a:r>
            <a:endParaRPr/>
          </a:p>
          <a:p>
            <a:pPr indent="-285750" lvl="0" marL="285750" rtl="0" algn="l">
              <a:lnSpc>
                <a:spcPct val="80000"/>
              </a:lnSpc>
              <a:spcBef>
                <a:spcPts val="720"/>
              </a:spcBef>
              <a:spcAft>
                <a:spcPts val="0"/>
              </a:spcAft>
              <a:buClr>
                <a:schemeClr val="dk1"/>
              </a:buClr>
              <a:buSzPts val="2400"/>
              <a:buFont typeface="Gill Sans"/>
              <a:buChar char="•"/>
            </a:pPr>
            <a:r>
              <a:rPr lang="en-US">
                <a:latin typeface="Gill Sans"/>
                <a:ea typeface="Gill Sans"/>
                <a:cs typeface="Gill Sans"/>
                <a:sym typeface="Gill Sans"/>
              </a:rPr>
              <a:t>Memory → Address Space</a:t>
            </a:r>
            <a:endParaRPr/>
          </a:p>
          <a:p>
            <a:pPr indent="-285750" lvl="0" marL="285750" rtl="0" algn="l">
              <a:lnSpc>
                <a:spcPct val="80000"/>
              </a:lnSpc>
              <a:spcBef>
                <a:spcPts val="720"/>
              </a:spcBef>
              <a:spcAft>
                <a:spcPts val="0"/>
              </a:spcAft>
              <a:buClr>
                <a:schemeClr val="dk1"/>
              </a:buClr>
              <a:buSzPts val="2400"/>
              <a:buFont typeface="Gill Sans"/>
              <a:buChar char="•"/>
            </a:pPr>
            <a:r>
              <a:rPr lang="en-US">
                <a:latin typeface="Gill Sans"/>
                <a:ea typeface="Gill Sans"/>
                <a:cs typeface="Gill Sans"/>
                <a:sym typeface="Gill Sans"/>
              </a:rPr>
              <a:t>Disks, SSDs, … → Files</a:t>
            </a:r>
            <a:endParaRPr/>
          </a:p>
          <a:p>
            <a:pPr indent="-285750" lvl="0" marL="285750" rtl="0" algn="l">
              <a:lnSpc>
                <a:spcPct val="80000"/>
              </a:lnSpc>
              <a:spcBef>
                <a:spcPts val="720"/>
              </a:spcBef>
              <a:spcAft>
                <a:spcPts val="0"/>
              </a:spcAft>
              <a:buClr>
                <a:schemeClr val="dk1"/>
              </a:buClr>
              <a:buSzPts val="2400"/>
              <a:buFont typeface="Gill Sans"/>
              <a:buChar char="•"/>
            </a:pPr>
            <a:r>
              <a:rPr lang="en-US">
                <a:latin typeface="Gill Sans"/>
                <a:ea typeface="Gill Sans"/>
                <a:cs typeface="Gill Sans"/>
                <a:sym typeface="Gill Sans"/>
              </a:rPr>
              <a:t>Networks → Sockets</a:t>
            </a:r>
            <a:endParaRPr/>
          </a:p>
          <a:p>
            <a:pPr indent="-285750" lvl="0" marL="285750" rtl="0" algn="l">
              <a:lnSpc>
                <a:spcPct val="80000"/>
              </a:lnSpc>
              <a:spcBef>
                <a:spcPts val="720"/>
              </a:spcBef>
              <a:spcAft>
                <a:spcPts val="0"/>
              </a:spcAft>
              <a:buClr>
                <a:schemeClr val="dk1"/>
              </a:buClr>
              <a:buSzPts val="2400"/>
              <a:buFont typeface="Gill Sans"/>
              <a:buChar char="•"/>
            </a:pPr>
            <a:r>
              <a:rPr lang="en-US">
                <a:latin typeface="Gill Sans"/>
                <a:ea typeface="Gill Sans"/>
                <a:cs typeface="Gill Sans"/>
                <a:sym typeface="Gill Sans"/>
              </a:rPr>
              <a:t>Machines → Processes</a:t>
            </a:r>
            <a:endParaRPr/>
          </a:p>
          <a:p>
            <a:pPr indent="-133350" lvl="0" marL="285750" rtl="0" algn="l">
              <a:lnSpc>
                <a:spcPct val="80000"/>
              </a:lnSpc>
              <a:spcBef>
                <a:spcPts val="720"/>
              </a:spcBef>
              <a:spcAft>
                <a:spcPts val="0"/>
              </a:spcAft>
              <a:buClr>
                <a:schemeClr val="dk1"/>
              </a:buClr>
              <a:buSzPts val="2400"/>
              <a:buFont typeface="Gill Sans"/>
              <a:buNone/>
            </a:pPr>
            <a:r>
              <a:t/>
            </a:r>
            <a:endParaRPr>
              <a:latin typeface="Gill Sans"/>
              <a:ea typeface="Gill Sans"/>
              <a:cs typeface="Gill Sans"/>
              <a:sym typeface="Gill Sans"/>
            </a:endParaRPr>
          </a:p>
          <a:p>
            <a:pPr indent="-285750" lvl="0" marL="285750" rtl="0" algn="l">
              <a:lnSpc>
                <a:spcPct val="80000"/>
              </a:lnSpc>
              <a:spcBef>
                <a:spcPts val="720"/>
              </a:spcBef>
              <a:spcAft>
                <a:spcPts val="0"/>
              </a:spcAft>
              <a:buClr>
                <a:schemeClr val="dk1"/>
              </a:buClr>
              <a:buSzPts val="2400"/>
              <a:buFont typeface="Gill Sans"/>
              <a:buChar char="•"/>
            </a:pPr>
            <a:r>
              <a:rPr lang="en-US">
                <a:latin typeface="Gill Sans"/>
                <a:ea typeface="Gill Sans"/>
                <a:cs typeface="Gill Sans"/>
                <a:sym typeface="Gill Sans"/>
              </a:rPr>
              <a:t>OS as an </a:t>
            </a:r>
            <a:r>
              <a:rPr i="1" lang="en-US">
                <a:latin typeface="Gill Sans"/>
                <a:ea typeface="Gill Sans"/>
                <a:cs typeface="Gill Sans"/>
                <a:sym typeface="Gill Sans"/>
              </a:rPr>
              <a:t>Illusionist</a:t>
            </a:r>
            <a:r>
              <a:rPr lang="en-US">
                <a:latin typeface="Gill Sans"/>
                <a:ea typeface="Gill Sans"/>
                <a:cs typeface="Gill Sans"/>
                <a:sym typeface="Gill Sans"/>
              </a:rPr>
              <a:t>:</a:t>
            </a:r>
            <a:endParaRPr/>
          </a:p>
          <a:p>
            <a:pPr indent="-228600" lvl="1" marL="685800" rtl="0" algn="l">
              <a:lnSpc>
                <a:spcPct val="80000"/>
              </a:lnSpc>
              <a:spcBef>
                <a:spcPts val="660"/>
              </a:spcBef>
              <a:spcAft>
                <a:spcPts val="0"/>
              </a:spcAft>
              <a:buClr>
                <a:schemeClr val="dk1"/>
              </a:buClr>
              <a:buSzPts val="2200"/>
              <a:buFont typeface="Gill Sans"/>
              <a:buChar char="–"/>
            </a:pPr>
            <a:r>
              <a:rPr lang="en-US">
                <a:latin typeface="Gill Sans"/>
                <a:ea typeface="Gill Sans"/>
                <a:cs typeface="Gill Sans"/>
                <a:sym typeface="Gill Sans"/>
              </a:rPr>
              <a:t>Remove software/hardware quirks (</a:t>
            </a:r>
            <a:r>
              <a:rPr i="1" lang="en-US">
                <a:latin typeface="Gill Sans"/>
                <a:ea typeface="Gill Sans"/>
                <a:cs typeface="Gill Sans"/>
                <a:sym typeface="Gill Sans"/>
              </a:rPr>
              <a:t>fight complexity)</a:t>
            </a:r>
            <a:endParaRPr>
              <a:latin typeface="Gill Sans"/>
              <a:ea typeface="Gill Sans"/>
              <a:cs typeface="Gill Sans"/>
              <a:sym typeface="Gill Sans"/>
            </a:endParaRPr>
          </a:p>
          <a:p>
            <a:pPr indent="-228600" lvl="1" marL="685800" rtl="0" algn="l">
              <a:lnSpc>
                <a:spcPct val="80000"/>
              </a:lnSpc>
              <a:spcBef>
                <a:spcPts val="660"/>
              </a:spcBef>
              <a:spcAft>
                <a:spcPts val="0"/>
              </a:spcAft>
              <a:buClr>
                <a:schemeClr val="dk1"/>
              </a:buClr>
              <a:buSzPts val="2200"/>
              <a:buFont typeface="Gill Sans"/>
              <a:buChar char="–"/>
            </a:pPr>
            <a:r>
              <a:rPr lang="en-US">
                <a:latin typeface="Gill Sans"/>
                <a:ea typeface="Gill Sans"/>
                <a:cs typeface="Gill Sans"/>
                <a:sym typeface="Gill Sans"/>
              </a:rPr>
              <a:t>Optimize for convenience, utilization, reliability, … </a:t>
            </a:r>
            <a:r>
              <a:rPr i="1" lang="en-US">
                <a:latin typeface="Gill Sans"/>
                <a:ea typeface="Gill Sans"/>
                <a:cs typeface="Gill Sans"/>
                <a:sym typeface="Gill Sans"/>
              </a:rPr>
              <a:t>(help the programmer)</a:t>
            </a:r>
            <a:endParaRPr>
              <a:latin typeface="Gill Sans"/>
              <a:ea typeface="Gill Sans"/>
              <a:cs typeface="Gill Sans"/>
              <a:sym typeface="Gill Sans"/>
            </a:endParaRPr>
          </a:p>
          <a:p>
            <a:pPr indent="-285750" lvl="0" marL="285750" rtl="0" algn="l">
              <a:lnSpc>
                <a:spcPct val="80000"/>
              </a:lnSpc>
              <a:spcBef>
                <a:spcPts val="720"/>
              </a:spcBef>
              <a:spcAft>
                <a:spcPts val="0"/>
              </a:spcAft>
              <a:buClr>
                <a:schemeClr val="dk1"/>
              </a:buClr>
              <a:buSzPts val="2400"/>
              <a:buFont typeface="Gill Sans"/>
              <a:buChar char="•"/>
            </a:pPr>
            <a:r>
              <a:rPr lang="en-US">
                <a:latin typeface="Gill Sans"/>
                <a:ea typeface="Gill Sans"/>
                <a:cs typeface="Gill Sans"/>
                <a:sym typeface="Gill Sans"/>
              </a:rPr>
              <a:t>For any OS area (e.g. file systems, virtual memory, networking, scheduling):</a:t>
            </a:r>
            <a:endParaRPr/>
          </a:p>
          <a:p>
            <a:pPr indent="-228600" lvl="1" marL="685800" rtl="0" algn="l">
              <a:lnSpc>
                <a:spcPct val="80000"/>
              </a:lnSpc>
              <a:spcBef>
                <a:spcPts val="660"/>
              </a:spcBef>
              <a:spcAft>
                <a:spcPts val="0"/>
              </a:spcAft>
              <a:buClr>
                <a:schemeClr val="dk1"/>
              </a:buClr>
              <a:buSzPts val="2200"/>
              <a:buFont typeface="Gill Sans"/>
              <a:buChar char="–"/>
            </a:pPr>
            <a:r>
              <a:rPr lang="en-US">
                <a:latin typeface="Gill Sans"/>
                <a:ea typeface="Gill Sans"/>
                <a:cs typeface="Gill Sans"/>
                <a:sym typeface="Gill Sans"/>
              </a:rPr>
              <a:t>What hardware interface to handle? (physical reality)</a:t>
            </a:r>
            <a:endParaRPr/>
          </a:p>
          <a:p>
            <a:pPr indent="-228600" lvl="1" marL="685800" rtl="0" algn="l">
              <a:lnSpc>
                <a:spcPct val="80000"/>
              </a:lnSpc>
              <a:spcBef>
                <a:spcPts val="660"/>
              </a:spcBef>
              <a:spcAft>
                <a:spcPts val="0"/>
              </a:spcAft>
              <a:buClr>
                <a:schemeClr val="dk1"/>
              </a:buClr>
              <a:buSzPts val="2200"/>
              <a:buFont typeface="Gill Sans"/>
              <a:buChar char="–"/>
            </a:pPr>
            <a:r>
              <a:rPr lang="en-US">
                <a:latin typeface="Gill Sans"/>
                <a:ea typeface="Gill Sans"/>
                <a:cs typeface="Gill Sans"/>
                <a:sym typeface="Gill Sans"/>
              </a:rPr>
              <a:t>What’s software interface to provide? (nicer abstraction)</a:t>
            </a:r>
            <a:endParaRPr/>
          </a:p>
        </p:txBody>
      </p:sp>
      <p:grpSp>
        <p:nvGrpSpPr>
          <p:cNvPr id="2543" name="Google Shape;2543;p86"/>
          <p:cNvGrpSpPr/>
          <p:nvPr/>
        </p:nvGrpSpPr>
        <p:grpSpPr>
          <a:xfrm>
            <a:off x="5095461" y="1143000"/>
            <a:ext cx="6120524" cy="1792790"/>
            <a:chOff x="5254487" y="1791728"/>
            <a:chExt cx="6120524" cy="1792790"/>
          </a:xfrm>
        </p:grpSpPr>
        <p:sp>
          <p:nvSpPr>
            <p:cNvPr id="2544" name="Google Shape;2544;p86"/>
            <p:cNvSpPr txBox="1"/>
            <p:nvPr/>
          </p:nvSpPr>
          <p:spPr>
            <a:xfrm>
              <a:off x="5254487" y="1791728"/>
              <a:ext cx="3039658" cy="179279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B050"/>
                </a:buClr>
                <a:buSzPts val="2800"/>
                <a:buFont typeface="Gill Sans"/>
                <a:buNone/>
              </a:pPr>
              <a:r>
                <a:rPr b="0" lang="en-US" sz="2800">
                  <a:solidFill>
                    <a:srgbClr val="00B050"/>
                  </a:solidFill>
                  <a:latin typeface="Gill Sans"/>
                  <a:ea typeface="Gill Sans"/>
                  <a:cs typeface="Gill Sans"/>
                  <a:sym typeface="Gill Sans"/>
                </a:rPr>
                <a:t>Application</a:t>
              </a:r>
              <a:endParaRPr/>
            </a:p>
            <a:p>
              <a:pPr indent="0" lvl="0" marL="0" marR="0" rtl="0" algn="ctr">
                <a:lnSpc>
                  <a:spcPct val="100000"/>
                </a:lnSpc>
                <a:spcBef>
                  <a:spcPts val="1400"/>
                </a:spcBef>
                <a:spcAft>
                  <a:spcPts val="0"/>
                </a:spcAft>
                <a:buClr>
                  <a:srgbClr val="00B050"/>
                </a:buClr>
                <a:buSzPts val="2800"/>
                <a:buFont typeface="Gill Sans"/>
                <a:buNone/>
              </a:pPr>
              <a:r>
                <a:rPr b="0" lang="en-US" sz="2800">
                  <a:solidFill>
                    <a:srgbClr val="00B050"/>
                  </a:solidFill>
                  <a:latin typeface="Gill Sans"/>
                  <a:ea typeface="Gill Sans"/>
                  <a:cs typeface="Gill Sans"/>
                  <a:sym typeface="Gill Sans"/>
                </a:rPr>
                <a:t>Operating System</a:t>
              </a:r>
              <a:endParaRPr/>
            </a:p>
            <a:p>
              <a:pPr indent="0" lvl="0" marL="0" marR="0" rtl="0" algn="ctr">
                <a:lnSpc>
                  <a:spcPct val="100000"/>
                </a:lnSpc>
                <a:spcBef>
                  <a:spcPts val="1400"/>
                </a:spcBef>
                <a:spcAft>
                  <a:spcPts val="0"/>
                </a:spcAft>
                <a:buClr>
                  <a:srgbClr val="00B050"/>
                </a:buClr>
                <a:buSzPts val="2800"/>
                <a:buFont typeface="Gill Sans"/>
                <a:buNone/>
              </a:pPr>
              <a:r>
                <a:rPr b="0" lang="en-US" sz="2800">
                  <a:solidFill>
                    <a:srgbClr val="00B050"/>
                  </a:solidFill>
                  <a:latin typeface="Gill Sans"/>
                  <a:ea typeface="Gill Sans"/>
                  <a:cs typeface="Gill Sans"/>
                  <a:sym typeface="Gill Sans"/>
                </a:rPr>
                <a:t>Hardware</a:t>
              </a:r>
              <a:endParaRPr/>
            </a:p>
          </p:txBody>
        </p:sp>
        <p:cxnSp>
          <p:nvCxnSpPr>
            <p:cNvPr id="2545" name="Google Shape;2545;p86"/>
            <p:cNvCxnSpPr/>
            <p:nvPr/>
          </p:nvCxnSpPr>
          <p:spPr>
            <a:xfrm>
              <a:off x="5519530" y="3029013"/>
              <a:ext cx="2564295" cy="0"/>
            </a:xfrm>
            <a:prstGeom prst="straightConnector1">
              <a:avLst/>
            </a:prstGeom>
            <a:noFill/>
            <a:ln cap="flat" cmpd="sng" w="57150">
              <a:solidFill>
                <a:schemeClr val="dk1"/>
              </a:solidFill>
              <a:prstDash val="solid"/>
              <a:round/>
              <a:headEnd len="med" w="med" type="none"/>
              <a:tailEnd len="med" w="med" type="none"/>
            </a:ln>
          </p:spPr>
        </p:cxnSp>
        <p:cxnSp>
          <p:nvCxnSpPr>
            <p:cNvPr id="2546" name="Google Shape;2546;p86"/>
            <p:cNvCxnSpPr/>
            <p:nvPr/>
          </p:nvCxnSpPr>
          <p:spPr>
            <a:xfrm>
              <a:off x="5519530" y="2367789"/>
              <a:ext cx="2564295" cy="0"/>
            </a:xfrm>
            <a:prstGeom prst="straightConnector1">
              <a:avLst/>
            </a:prstGeom>
            <a:noFill/>
            <a:ln cap="flat" cmpd="sng" w="57150">
              <a:solidFill>
                <a:schemeClr val="dk1"/>
              </a:solidFill>
              <a:prstDash val="solid"/>
              <a:round/>
              <a:headEnd len="med" w="med" type="none"/>
              <a:tailEnd len="med" w="med" type="none"/>
            </a:ln>
          </p:spPr>
        </p:cxnSp>
        <p:sp>
          <p:nvSpPr>
            <p:cNvPr id="2547" name="Google Shape;2547;p86"/>
            <p:cNvSpPr txBox="1"/>
            <p:nvPr/>
          </p:nvSpPr>
          <p:spPr>
            <a:xfrm>
              <a:off x="8173189" y="2840504"/>
              <a:ext cx="3201822" cy="3770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dk1"/>
                </a:buClr>
                <a:buSzPts val="2000"/>
                <a:buFont typeface="Gill Sans"/>
                <a:buNone/>
              </a:pPr>
              <a:r>
                <a:rPr b="0" lang="en-US" sz="2000">
                  <a:solidFill>
                    <a:schemeClr val="dk1"/>
                  </a:solidFill>
                  <a:latin typeface="Gill Sans"/>
                  <a:ea typeface="Gill Sans"/>
                  <a:cs typeface="Gill Sans"/>
                  <a:sym typeface="Gill Sans"/>
                </a:rPr>
                <a:t>Physical Machine Interface</a:t>
              </a:r>
              <a:endParaRPr/>
            </a:p>
          </p:txBody>
        </p:sp>
        <p:sp>
          <p:nvSpPr>
            <p:cNvPr id="2548" name="Google Shape;2548;p86"/>
            <p:cNvSpPr txBox="1"/>
            <p:nvPr/>
          </p:nvSpPr>
          <p:spPr>
            <a:xfrm>
              <a:off x="8173189" y="2179280"/>
              <a:ext cx="3184189" cy="3770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chemeClr val="dk1"/>
                </a:buClr>
                <a:buSzPts val="2000"/>
                <a:buFont typeface="Gill Sans"/>
                <a:buNone/>
              </a:pPr>
              <a:r>
                <a:rPr b="0" lang="en-US" sz="2000">
                  <a:solidFill>
                    <a:schemeClr val="dk1"/>
                  </a:solidFill>
                  <a:latin typeface="Gill Sans"/>
                  <a:ea typeface="Gill Sans"/>
                  <a:cs typeface="Gill Sans"/>
                  <a:sym typeface="Gill Sans"/>
                </a:rPr>
                <a:t>Abstract Machine Interface</a:t>
              </a:r>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2" name="Shape 2552"/>
        <p:cNvGrpSpPr/>
        <p:nvPr/>
      </p:nvGrpSpPr>
      <p:grpSpPr>
        <a:xfrm>
          <a:off x="0" y="0"/>
          <a:ext cx="0" cy="0"/>
          <a:chOff x="0" y="0"/>
          <a:chExt cx="0" cy="0"/>
        </a:xfrm>
      </p:grpSpPr>
      <p:sp>
        <p:nvSpPr>
          <p:cNvPr id="2553" name="Google Shape;2553;p87"/>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OS </a:t>
            </a:r>
            <a:r>
              <a:rPr i="1" lang="en-US"/>
              <a:t>Protects</a:t>
            </a:r>
            <a:r>
              <a:rPr lang="en-US"/>
              <a:t> Processes and the Kernel</a:t>
            </a:r>
            <a:endParaRPr/>
          </a:p>
        </p:txBody>
      </p:sp>
      <p:sp>
        <p:nvSpPr>
          <p:cNvPr id="2554" name="Google Shape;2554;p87"/>
          <p:cNvSpPr txBox="1"/>
          <p:nvPr>
            <p:ph idx="1" type="body"/>
          </p:nvPr>
        </p:nvSpPr>
        <p:spPr>
          <a:xfrm>
            <a:off x="609600" y="1219200"/>
            <a:ext cx="10515600" cy="1325563"/>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Run multiple applications and:</a:t>
            </a:r>
            <a:endParaRPr/>
          </a:p>
          <a:p>
            <a:pPr indent="-228600" lvl="1" marL="685800" rtl="0" algn="l">
              <a:lnSpc>
                <a:spcPct val="90000"/>
              </a:lnSpc>
              <a:spcBef>
                <a:spcPts val="660"/>
              </a:spcBef>
              <a:spcAft>
                <a:spcPts val="0"/>
              </a:spcAft>
              <a:buClr>
                <a:schemeClr val="dk1"/>
              </a:buClr>
              <a:buSzPts val="2200"/>
              <a:buFont typeface="Gill Sans"/>
              <a:buChar char="–"/>
            </a:pPr>
            <a:r>
              <a:rPr lang="en-US"/>
              <a:t>Keep them from interfering with or crashing the operating system</a:t>
            </a:r>
            <a:endParaRPr/>
          </a:p>
          <a:p>
            <a:pPr indent="-228600" lvl="1" marL="685800" rtl="0" algn="l">
              <a:lnSpc>
                <a:spcPct val="90000"/>
              </a:lnSpc>
              <a:spcBef>
                <a:spcPts val="660"/>
              </a:spcBef>
              <a:spcAft>
                <a:spcPts val="0"/>
              </a:spcAft>
              <a:buClr>
                <a:schemeClr val="dk1"/>
              </a:buClr>
              <a:buSzPts val="2200"/>
              <a:buFont typeface="Gill Sans"/>
              <a:buChar char="–"/>
            </a:pPr>
            <a:r>
              <a:rPr lang="en-US"/>
              <a:t>Keep them from interfering with or crashing each other</a:t>
            </a:r>
            <a:endParaRPr/>
          </a:p>
        </p:txBody>
      </p:sp>
      <p:pic>
        <p:nvPicPr>
          <p:cNvPr descr="https://i2.kym-cdn.com/photos/images/newsfeed/000/176/261/Windows_9X_BSOD.png" id="2555" name="Google Shape;2555;p87"/>
          <p:cNvPicPr preferRelativeResize="0"/>
          <p:nvPr/>
        </p:nvPicPr>
        <p:blipFill rotWithShape="1">
          <a:blip r:embed="rId3">
            <a:alphaModFix/>
          </a:blip>
          <a:srcRect b="0" l="0" r="0" t="0"/>
          <a:stretch/>
        </p:blipFill>
        <p:spPr>
          <a:xfrm>
            <a:off x="3422374" y="2507521"/>
            <a:ext cx="4890052" cy="30562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9" name="Shape 2559"/>
        <p:cNvGrpSpPr/>
        <p:nvPr/>
      </p:nvGrpSpPr>
      <p:grpSpPr>
        <a:xfrm>
          <a:off x="0" y="0"/>
          <a:ext cx="0" cy="0"/>
          <a:chOff x="0" y="0"/>
          <a:chExt cx="0" cy="0"/>
        </a:xfrm>
      </p:grpSpPr>
      <p:sp>
        <p:nvSpPr>
          <p:cNvPr id="2560" name="Google Shape;2560;p88"/>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Basic Tool: Dual-Mode Operation</a:t>
            </a:r>
            <a:endParaRPr/>
          </a:p>
        </p:txBody>
      </p:sp>
      <p:sp>
        <p:nvSpPr>
          <p:cNvPr id="2561" name="Google Shape;2561;p88"/>
          <p:cNvSpPr txBox="1"/>
          <p:nvPr>
            <p:ph idx="1" type="body"/>
          </p:nvPr>
        </p:nvSpPr>
        <p:spPr>
          <a:xfrm>
            <a:off x="838200" y="990600"/>
            <a:ext cx="10515600" cy="3124062"/>
          </a:xfrm>
          <a:prstGeom prst="rect">
            <a:avLst/>
          </a:prstGeom>
          <a:noFill/>
          <a:ln>
            <a:noFill/>
          </a:ln>
        </p:spPr>
        <p:txBody>
          <a:bodyPr anchorCtr="0" anchor="t" bIns="44425" lIns="90475" spcFirstLastPara="1" rIns="90475" wrap="square" tIns="44425">
            <a:normAutofit/>
          </a:bodyPr>
          <a:lstStyle/>
          <a:p>
            <a:pPr indent="-285750" lvl="0" marL="285750" rtl="0" algn="l">
              <a:lnSpc>
                <a:spcPct val="80000"/>
              </a:lnSpc>
              <a:spcBef>
                <a:spcPts val="0"/>
              </a:spcBef>
              <a:spcAft>
                <a:spcPts val="0"/>
              </a:spcAft>
              <a:buClr>
                <a:schemeClr val="dk1"/>
              </a:buClr>
              <a:buSzPts val="2400"/>
              <a:buFont typeface="Gill Sans"/>
              <a:buChar char="•"/>
            </a:pPr>
            <a:r>
              <a:rPr lang="en-US"/>
              <a:t>Hardware provides at least two modes:</a:t>
            </a:r>
            <a:endParaRPr/>
          </a:p>
          <a:p>
            <a:pPr indent="-342900" lvl="1" marL="685800" rtl="0" algn="l">
              <a:lnSpc>
                <a:spcPct val="80000"/>
              </a:lnSpc>
              <a:spcBef>
                <a:spcPts val="660"/>
              </a:spcBef>
              <a:spcAft>
                <a:spcPts val="0"/>
              </a:spcAft>
              <a:buClr>
                <a:schemeClr val="dk1"/>
              </a:buClr>
              <a:buSzPts val="2200"/>
              <a:buFont typeface="Comic Sans MS"/>
              <a:buAutoNum type="arabicPeriod"/>
            </a:pPr>
            <a:r>
              <a:rPr lang="en-US"/>
              <a:t>Kernel Mode (or “supervisor” mode)</a:t>
            </a:r>
            <a:endParaRPr/>
          </a:p>
          <a:p>
            <a:pPr indent="-342900" lvl="1" marL="685800" rtl="0" algn="l">
              <a:lnSpc>
                <a:spcPct val="80000"/>
              </a:lnSpc>
              <a:spcBef>
                <a:spcPts val="660"/>
              </a:spcBef>
              <a:spcAft>
                <a:spcPts val="0"/>
              </a:spcAft>
              <a:buClr>
                <a:schemeClr val="dk1"/>
              </a:buClr>
              <a:buSzPts val="2200"/>
              <a:buFont typeface="Comic Sans MS"/>
              <a:buAutoNum type="arabicPeriod"/>
            </a:pPr>
            <a:r>
              <a:rPr lang="en-US"/>
              <a:t>User Mode</a:t>
            </a:r>
            <a:endParaRPr/>
          </a:p>
          <a:p>
            <a:pPr indent="-285750" lvl="0" marL="285750" rtl="0" algn="l">
              <a:lnSpc>
                <a:spcPct val="80000"/>
              </a:lnSpc>
              <a:spcBef>
                <a:spcPts val="720"/>
              </a:spcBef>
              <a:spcAft>
                <a:spcPts val="0"/>
              </a:spcAft>
              <a:buClr>
                <a:schemeClr val="dk1"/>
              </a:buClr>
              <a:buSzPts val="2400"/>
              <a:buFont typeface="Gill Sans"/>
              <a:buChar char="•"/>
            </a:pPr>
            <a:r>
              <a:rPr lang="en-US"/>
              <a:t>Certain operations are </a:t>
            </a:r>
            <a:r>
              <a:rPr b="1" lang="en-US"/>
              <a:t>prohibited</a:t>
            </a:r>
            <a:r>
              <a:rPr lang="en-US"/>
              <a:t> when running in user mode</a:t>
            </a:r>
            <a:endParaRPr/>
          </a:p>
          <a:p>
            <a:pPr indent="-228600" lvl="1" marL="685800" rtl="0" algn="l">
              <a:lnSpc>
                <a:spcPct val="80000"/>
              </a:lnSpc>
              <a:spcBef>
                <a:spcPts val="660"/>
              </a:spcBef>
              <a:spcAft>
                <a:spcPts val="0"/>
              </a:spcAft>
              <a:buClr>
                <a:schemeClr val="dk1"/>
              </a:buClr>
              <a:buSzPts val="2200"/>
              <a:buFont typeface="Gill Sans"/>
              <a:buChar char="–"/>
            </a:pPr>
            <a:r>
              <a:rPr lang="en-US"/>
              <a:t>Changing the page table pointer, disabling interrupts, interacting directly w/ hardware, writing to kernel memory</a:t>
            </a:r>
            <a:endParaRPr/>
          </a:p>
          <a:p>
            <a:pPr indent="-285750" lvl="0" marL="285750" rtl="0" algn="l">
              <a:lnSpc>
                <a:spcPct val="80000"/>
              </a:lnSpc>
              <a:spcBef>
                <a:spcPts val="720"/>
              </a:spcBef>
              <a:spcAft>
                <a:spcPts val="0"/>
              </a:spcAft>
              <a:buClr>
                <a:schemeClr val="dk1"/>
              </a:buClr>
              <a:buSzPts val="2400"/>
              <a:buFont typeface="Gill Sans"/>
              <a:buChar char="•"/>
            </a:pPr>
            <a:r>
              <a:rPr lang="en-US"/>
              <a:t>Carefully controlled transitions between user mode and kernel mode</a:t>
            </a:r>
            <a:endParaRPr/>
          </a:p>
          <a:p>
            <a:pPr indent="-228600" lvl="1" marL="685800" rtl="0" algn="l">
              <a:lnSpc>
                <a:spcPct val="80000"/>
              </a:lnSpc>
              <a:spcBef>
                <a:spcPts val="660"/>
              </a:spcBef>
              <a:spcAft>
                <a:spcPts val="0"/>
              </a:spcAft>
              <a:buClr>
                <a:schemeClr val="dk1"/>
              </a:buClr>
              <a:buSzPts val="2200"/>
              <a:buFont typeface="Gill Sans"/>
              <a:buChar char="–"/>
            </a:pPr>
            <a:r>
              <a:rPr lang="en-US"/>
              <a:t>System calls, interrupts, exceptions</a:t>
            </a:r>
            <a:endParaRPr/>
          </a:p>
        </p:txBody>
      </p:sp>
      <p:pic>
        <p:nvPicPr>
          <p:cNvPr id="2562" name="Google Shape;2562;p88"/>
          <p:cNvPicPr preferRelativeResize="0"/>
          <p:nvPr/>
        </p:nvPicPr>
        <p:blipFill rotWithShape="1">
          <a:blip r:embed="rId3">
            <a:alphaModFix/>
          </a:blip>
          <a:srcRect b="0" l="0" r="0" t="0"/>
          <a:stretch/>
        </p:blipFill>
        <p:spPr>
          <a:xfrm>
            <a:off x="2608251" y="4117547"/>
            <a:ext cx="6400800" cy="192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6" name="Shape 2566"/>
        <p:cNvGrpSpPr/>
        <p:nvPr/>
      </p:nvGrpSpPr>
      <p:grpSpPr>
        <a:xfrm>
          <a:off x="0" y="0"/>
          <a:ext cx="0" cy="0"/>
          <a:chOff x="0" y="0"/>
          <a:chExt cx="0" cy="0"/>
        </a:xfrm>
      </p:grpSpPr>
      <p:sp>
        <p:nvSpPr>
          <p:cNvPr id="2567" name="Google Shape;2567;p89"/>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UNIX System Structure</a:t>
            </a:r>
            <a:endParaRPr/>
          </a:p>
        </p:txBody>
      </p:sp>
      <p:pic>
        <p:nvPicPr>
          <p:cNvPr descr="A screenshot of a cell phone&#10;&#10;Description automatically generated" id="2568" name="Google Shape;2568;p89"/>
          <p:cNvPicPr preferRelativeResize="0"/>
          <p:nvPr>
            <p:ph idx="1" type="body"/>
          </p:nvPr>
        </p:nvPicPr>
        <p:blipFill rotWithShape="1">
          <a:blip r:embed="rId3">
            <a:alphaModFix/>
          </a:blip>
          <a:srcRect b="0" l="0" r="0" t="0"/>
          <a:stretch/>
        </p:blipFill>
        <p:spPr>
          <a:xfrm>
            <a:off x="2286000" y="1066800"/>
            <a:ext cx="7420050" cy="43513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9"/>
          <p:cNvPicPr preferRelativeResize="0"/>
          <p:nvPr/>
        </p:nvPicPr>
        <p:blipFill rotWithShape="1">
          <a:blip r:embed="rId3">
            <a:alphaModFix/>
          </a:blip>
          <a:srcRect b="0" l="0" r="0" t="0"/>
          <a:stretch/>
        </p:blipFill>
        <p:spPr>
          <a:xfrm>
            <a:off x="3200400" y="2457450"/>
            <a:ext cx="4038600" cy="3028950"/>
          </a:xfrm>
          <a:prstGeom prst="rect">
            <a:avLst/>
          </a:prstGeom>
          <a:noFill/>
          <a:ln>
            <a:noFill/>
          </a:ln>
        </p:spPr>
      </p:pic>
      <p:sp>
        <p:nvSpPr>
          <p:cNvPr id="233" name="Google Shape;233;p9"/>
          <p:cNvSpPr txBox="1"/>
          <p:nvPr>
            <p:ph type="title"/>
          </p:nvPr>
        </p:nvSpPr>
        <p:spPr>
          <a:xfrm>
            <a:off x="2286000" y="228600"/>
            <a:ext cx="7772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Example: What’s in a Search Query?</a:t>
            </a:r>
            <a:endParaRPr/>
          </a:p>
        </p:txBody>
      </p:sp>
      <p:sp>
        <p:nvSpPr>
          <p:cNvPr id="234" name="Google Shape;234;p9"/>
          <p:cNvSpPr txBox="1"/>
          <p:nvPr>
            <p:ph idx="1" type="body"/>
          </p:nvPr>
        </p:nvSpPr>
        <p:spPr>
          <a:xfrm>
            <a:off x="2133600" y="5334000"/>
            <a:ext cx="7924800" cy="10668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Complex interaction of multiple components in multiple administrative domains</a:t>
            </a:r>
            <a:endParaRPr/>
          </a:p>
          <a:p>
            <a:pPr indent="-228600" lvl="1" marL="685800" rtl="0" algn="l">
              <a:lnSpc>
                <a:spcPct val="90000"/>
              </a:lnSpc>
              <a:spcBef>
                <a:spcPts val="660"/>
              </a:spcBef>
              <a:spcAft>
                <a:spcPts val="0"/>
              </a:spcAft>
              <a:buClr>
                <a:schemeClr val="dk1"/>
              </a:buClr>
              <a:buSzPts val="2200"/>
              <a:buFont typeface="Gill Sans"/>
              <a:buChar char="–"/>
            </a:pPr>
            <a:r>
              <a:rPr lang="en-US"/>
              <a:t>Systems, services, protocols, …</a:t>
            </a:r>
            <a:endParaRPr/>
          </a:p>
          <a:p>
            <a:pPr indent="-88900" lvl="1" marL="685800" rtl="0" algn="l">
              <a:lnSpc>
                <a:spcPct val="90000"/>
              </a:lnSpc>
              <a:spcBef>
                <a:spcPts val="660"/>
              </a:spcBef>
              <a:spcAft>
                <a:spcPts val="0"/>
              </a:spcAft>
              <a:buClr>
                <a:schemeClr val="dk1"/>
              </a:buClr>
              <a:buSzPts val="2200"/>
              <a:buFont typeface="Gill Sans"/>
              <a:buNone/>
            </a:pPr>
            <a:r>
              <a:t/>
            </a:r>
            <a:endParaRPr/>
          </a:p>
          <a:p>
            <a:pPr indent="-88900" lvl="1" marL="685800" rtl="0" algn="l">
              <a:lnSpc>
                <a:spcPct val="90000"/>
              </a:lnSpc>
              <a:spcBef>
                <a:spcPts val="660"/>
              </a:spcBef>
              <a:spcAft>
                <a:spcPts val="0"/>
              </a:spcAft>
              <a:buClr>
                <a:schemeClr val="dk1"/>
              </a:buClr>
              <a:buSzPts val="2200"/>
              <a:buFont typeface="Gill Sans"/>
              <a:buNone/>
            </a:pPr>
            <a:r>
              <a:t/>
            </a:r>
            <a:endParaRPr/>
          </a:p>
        </p:txBody>
      </p:sp>
      <p:pic>
        <p:nvPicPr>
          <p:cNvPr id="235" name="Google Shape;235;p9"/>
          <p:cNvPicPr preferRelativeResize="0"/>
          <p:nvPr/>
        </p:nvPicPr>
        <p:blipFill rotWithShape="1">
          <a:blip r:embed="rId4">
            <a:alphaModFix/>
          </a:blip>
          <a:srcRect b="0" l="0" r="0" t="0"/>
          <a:stretch/>
        </p:blipFill>
        <p:spPr>
          <a:xfrm>
            <a:off x="7239000" y="3008313"/>
            <a:ext cx="914400" cy="400050"/>
          </a:xfrm>
          <a:prstGeom prst="rect">
            <a:avLst/>
          </a:prstGeom>
          <a:noFill/>
          <a:ln>
            <a:noFill/>
          </a:ln>
        </p:spPr>
      </p:pic>
      <p:pic>
        <p:nvPicPr>
          <p:cNvPr id="236" name="Google Shape;236;p9"/>
          <p:cNvPicPr preferRelativeResize="0"/>
          <p:nvPr/>
        </p:nvPicPr>
        <p:blipFill rotWithShape="1">
          <a:blip r:embed="rId5">
            <a:alphaModFix/>
          </a:blip>
          <a:srcRect b="0" l="0" r="0" t="0"/>
          <a:stretch/>
        </p:blipFill>
        <p:spPr>
          <a:xfrm>
            <a:off x="8763001" y="3617913"/>
            <a:ext cx="1325563" cy="1028700"/>
          </a:xfrm>
          <a:prstGeom prst="rect">
            <a:avLst/>
          </a:prstGeom>
          <a:noFill/>
          <a:ln>
            <a:noFill/>
          </a:ln>
        </p:spPr>
      </p:pic>
      <p:pic>
        <p:nvPicPr>
          <p:cNvPr id="237" name="Google Shape;237;p9"/>
          <p:cNvPicPr preferRelativeResize="0"/>
          <p:nvPr/>
        </p:nvPicPr>
        <p:blipFill rotWithShape="1">
          <a:blip r:embed="rId6">
            <a:alphaModFix/>
          </a:blip>
          <a:srcRect b="0" l="0" r="0" t="0"/>
          <a:stretch/>
        </p:blipFill>
        <p:spPr>
          <a:xfrm>
            <a:off x="9144000" y="2093913"/>
            <a:ext cx="304800" cy="520700"/>
          </a:xfrm>
          <a:prstGeom prst="rect">
            <a:avLst/>
          </a:prstGeom>
          <a:noFill/>
          <a:ln>
            <a:noFill/>
          </a:ln>
        </p:spPr>
      </p:pic>
      <p:pic>
        <p:nvPicPr>
          <p:cNvPr id="238" name="Google Shape;238;p9"/>
          <p:cNvPicPr preferRelativeResize="0"/>
          <p:nvPr/>
        </p:nvPicPr>
        <p:blipFill rotWithShape="1">
          <a:blip r:embed="rId6">
            <a:alphaModFix/>
          </a:blip>
          <a:srcRect b="0" l="0" r="0" t="0"/>
          <a:stretch/>
        </p:blipFill>
        <p:spPr>
          <a:xfrm>
            <a:off x="8458200" y="2716213"/>
            <a:ext cx="304800" cy="520700"/>
          </a:xfrm>
          <a:prstGeom prst="rect">
            <a:avLst/>
          </a:prstGeom>
          <a:noFill/>
          <a:ln>
            <a:noFill/>
          </a:ln>
        </p:spPr>
      </p:pic>
      <p:pic>
        <p:nvPicPr>
          <p:cNvPr id="239" name="Google Shape;239;p9"/>
          <p:cNvPicPr preferRelativeResize="0"/>
          <p:nvPr/>
        </p:nvPicPr>
        <p:blipFill rotWithShape="1">
          <a:blip r:embed="rId6">
            <a:alphaModFix/>
          </a:blip>
          <a:srcRect b="0" l="0" r="0" t="0"/>
          <a:stretch/>
        </p:blipFill>
        <p:spPr>
          <a:xfrm>
            <a:off x="9220200" y="2932113"/>
            <a:ext cx="304800" cy="520700"/>
          </a:xfrm>
          <a:prstGeom prst="rect">
            <a:avLst/>
          </a:prstGeom>
          <a:noFill/>
          <a:ln>
            <a:noFill/>
          </a:ln>
        </p:spPr>
      </p:pic>
      <p:sp>
        <p:nvSpPr>
          <p:cNvPr id="240" name="Google Shape;240;p9"/>
          <p:cNvSpPr/>
          <p:nvPr/>
        </p:nvSpPr>
        <p:spPr>
          <a:xfrm>
            <a:off x="7010400" y="1712913"/>
            <a:ext cx="3200400" cy="3276600"/>
          </a:xfrm>
          <a:prstGeom prst="roundRect">
            <a:avLst>
              <a:gd fmla="val 16667" name="adj"/>
            </a:avLst>
          </a:prstGeom>
          <a:no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Gill Sans"/>
              <a:ea typeface="Gill Sans"/>
              <a:cs typeface="Gill Sans"/>
              <a:sym typeface="Gill Sans"/>
            </a:endParaRPr>
          </a:p>
        </p:txBody>
      </p:sp>
      <p:pic>
        <p:nvPicPr>
          <p:cNvPr id="241" name="Google Shape;241;p9"/>
          <p:cNvPicPr preferRelativeResize="0"/>
          <p:nvPr/>
        </p:nvPicPr>
        <p:blipFill rotWithShape="1">
          <a:blip r:embed="rId6">
            <a:alphaModFix/>
          </a:blip>
          <a:srcRect b="0" l="0" r="0" t="0"/>
          <a:stretch/>
        </p:blipFill>
        <p:spPr>
          <a:xfrm>
            <a:off x="3886200" y="1497013"/>
            <a:ext cx="304800" cy="520700"/>
          </a:xfrm>
          <a:prstGeom prst="rect">
            <a:avLst/>
          </a:prstGeom>
          <a:noFill/>
          <a:ln>
            <a:noFill/>
          </a:ln>
        </p:spPr>
      </p:pic>
      <p:pic>
        <p:nvPicPr>
          <p:cNvPr id="242" name="Google Shape;242;p9"/>
          <p:cNvPicPr preferRelativeResize="0"/>
          <p:nvPr/>
        </p:nvPicPr>
        <p:blipFill rotWithShape="1">
          <a:blip r:embed="rId6">
            <a:alphaModFix/>
          </a:blip>
          <a:srcRect b="0" l="0" r="0" t="0"/>
          <a:stretch/>
        </p:blipFill>
        <p:spPr>
          <a:xfrm>
            <a:off x="3048000" y="2106613"/>
            <a:ext cx="304800" cy="520700"/>
          </a:xfrm>
          <a:prstGeom prst="rect">
            <a:avLst/>
          </a:prstGeom>
          <a:noFill/>
          <a:ln>
            <a:noFill/>
          </a:ln>
        </p:spPr>
      </p:pic>
      <p:pic>
        <p:nvPicPr>
          <p:cNvPr id="243" name="Google Shape;243;p9"/>
          <p:cNvPicPr preferRelativeResize="0"/>
          <p:nvPr/>
        </p:nvPicPr>
        <p:blipFill rotWithShape="1">
          <a:blip r:embed="rId6">
            <a:alphaModFix/>
          </a:blip>
          <a:srcRect b="0" l="0" r="0" t="0"/>
          <a:stretch/>
        </p:blipFill>
        <p:spPr>
          <a:xfrm>
            <a:off x="3886200" y="2182813"/>
            <a:ext cx="304800" cy="520700"/>
          </a:xfrm>
          <a:prstGeom prst="rect">
            <a:avLst/>
          </a:prstGeom>
          <a:noFill/>
          <a:ln>
            <a:noFill/>
          </a:ln>
        </p:spPr>
      </p:pic>
      <p:sp>
        <p:nvSpPr>
          <p:cNvPr id="244" name="Google Shape;244;p9"/>
          <p:cNvSpPr txBox="1"/>
          <p:nvPr/>
        </p:nvSpPr>
        <p:spPr>
          <a:xfrm>
            <a:off x="7086600" y="1331913"/>
            <a:ext cx="143821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000">
                <a:solidFill>
                  <a:schemeClr val="dk1"/>
                </a:solidFill>
                <a:latin typeface="Gill Sans"/>
                <a:ea typeface="Gill Sans"/>
                <a:cs typeface="Gill Sans"/>
                <a:sym typeface="Gill Sans"/>
              </a:rPr>
              <a:t>Datacenter</a:t>
            </a:r>
            <a:endParaRPr/>
          </a:p>
        </p:txBody>
      </p:sp>
      <p:sp>
        <p:nvSpPr>
          <p:cNvPr id="245" name="Google Shape;245;p9"/>
          <p:cNvSpPr txBox="1"/>
          <p:nvPr/>
        </p:nvSpPr>
        <p:spPr>
          <a:xfrm>
            <a:off x="7086600" y="3429001"/>
            <a:ext cx="106952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Load</a:t>
            </a:r>
            <a:endParaRPr/>
          </a:p>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balancer</a:t>
            </a:r>
            <a:endParaRPr/>
          </a:p>
        </p:txBody>
      </p:sp>
      <p:sp>
        <p:nvSpPr>
          <p:cNvPr id="246" name="Google Shape;246;p9"/>
          <p:cNvSpPr txBox="1"/>
          <p:nvPr/>
        </p:nvSpPr>
        <p:spPr>
          <a:xfrm>
            <a:off x="8839200" y="4532313"/>
            <a:ext cx="12105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Ad Server</a:t>
            </a:r>
            <a:endParaRPr/>
          </a:p>
        </p:txBody>
      </p:sp>
      <p:sp>
        <p:nvSpPr>
          <p:cNvPr id="247" name="Google Shape;247;p9"/>
          <p:cNvSpPr txBox="1"/>
          <p:nvPr/>
        </p:nvSpPr>
        <p:spPr>
          <a:xfrm>
            <a:off x="2830246" y="1143001"/>
            <a:ext cx="979755"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lang="en-US" sz="1800">
                <a:solidFill>
                  <a:schemeClr val="dk1"/>
                </a:solidFill>
                <a:latin typeface="Gill Sans"/>
                <a:ea typeface="Gill Sans"/>
                <a:cs typeface="Gill Sans"/>
                <a:sym typeface="Gill Sans"/>
              </a:rPr>
              <a:t>DNS </a:t>
            </a:r>
            <a:endParaRPr/>
          </a:p>
          <a:p>
            <a:pPr indent="0" lvl="0" marL="0" marR="0" rtl="0" algn="r">
              <a:spcBef>
                <a:spcPts val="0"/>
              </a:spcBef>
              <a:spcAft>
                <a:spcPts val="0"/>
              </a:spcAft>
              <a:buNone/>
            </a:pPr>
            <a:r>
              <a:rPr b="0" lang="en-US" sz="1800">
                <a:solidFill>
                  <a:schemeClr val="dk1"/>
                </a:solidFill>
                <a:latin typeface="Gill Sans"/>
                <a:ea typeface="Gill Sans"/>
                <a:cs typeface="Gill Sans"/>
                <a:sym typeface="Gill Sans"/>
              </a:rPr>
              <a:t>Servers</a:t>
            </a:r>
            <a:endParaRPr/>
          </a:p>
        </p:txBody>
      </p:sp>
      <p:cxnSp>
        <p:nvCxnSpPr>
          <p:cNvPr id="248" name="Google Shape;248;p9"/>
          <p:cNvCxnSpPr/>
          <p:nvPr/>
        </p:nvCxnSpPr>
        <p:spPr>
          <a:xfrm flipH="1" rot="10800000">
            <a:off x="2590800" y="2551113"/>
            <a:ext cx="533400" cy="381000"/>
          </a:xfrm>
          <a:prstGeom prst="straightConnector1">
            <a:avLst/>
          </a:prstGeom>
          <a:noFill/>
          <a:ln cap="flat" cmpd="sng" w="38100">
            <a:solidFill>
              <a:schemeClr val="dk1"/>
            </a:solidFill>
            <a:prstDash val="solid"/>
            <a:round/>
            <a:headEnd len="med" w="med" type="none"/>
            <a:tailEnd len="med" w="med" type="triangle"/>
          </a:ln>
        </p:spPr>
      </p:cxnSp>
      <p:cxnSp>
        <p:nvCxnSpPr>
          <p:cNvPr id="249" name="Google Shape;249;p9"/>
          <p:cNvCxnSpPr/>
          <p:nvPr/>
        </p:nvCxnSpPr>
        <p:spPr>
          <a:xfrm flipH="1" rot="10800000">
            <a:off x="3352800" y="1789113"/>
            <a:ext cx="533400" cy="304800"/>
          </a:xfrm>
          <a:prstGeom prst="straightConnector1">
            <a:avLst/>
          </a:prstGeom>
          <a:noFill/>
          <a:ln cap="flat" cmpd="sng" w="38100">
            <a:solidFill>
              <a:schemeClr val="dk1"/>
            </a:solidFill>
            <a:prstDash val="dash"/>
            <a:round/>
            <a:headEnd len="med" w="med" type="none"/>
            <a:tailEnd len="med" w="med" type="triangle"/>
          </a:ln>
        </p:spPr>
      </p:cxnSp>
      <p:cxnSp>
        <p:nvCxnSpPr>
          <p:cNvPr id="250" name="Google Shape;250;p9"/>
          <p:cNvCxnSpPr/>
          <p:nvPr/>
        </p:nvCxnSpPr>
        <p:spPr>
          <a:xfrm>
            <a:off x="3352800" y="2366963"/>
            <a:ext cx="533400" cy="76200"/>
          </a:xfrm>
          <a:prstGeom prst="straightConnector1">
            <a:avLst/>
          </a:prstGeom>
          <a:noFill/>
          <a:ln cap="flat" cmpd="sng" w="38100">
            <a:solidFill>
              <a:schemeClr val="dk1"/>
            </a:solidFill>
            <a:prstDash val="dash"/>
            <a:round/>
            <a:headEnd len="med" w="med" type="none"/>
            <a:tailEnd len="med" w="med" type="triangle"/>
          </a:ln>
        </p:spPr>
      </p:cxnSp>
      <p:cxnSp>
        <p:nvCxnSpPr>
          <p:cNvPr id="251" name="Google Shape;251;p9"/>
          <p:cNvCxnSpPr/>
          <p:nvPr/>
        </p:nvCxnSpPr>
        <p:spPr>
          <a:xfrm flipH="1">
            <a:off x="3352800" y="1941513"/>
            <a:ext cx="533400" cy="304800"/>
          </a:xfrm>
          <a:prstGeom prst="straightConnector1">
            <a:avLst/>
          </a:prstGeom>
          <a:noFill/>
          <a:ln cap="flat" cmpd="sng" w="38100">
            <a:solidFill>
              <a:schemeClr val="dk1"/>
            </a:solidFill>
            <a:prstDash val="dash"/>
            <a:round/>
            <a:headEnd len="med" w="med" type="none"/>
            <a:tailEnd len="med" w="med" type="triangle"/>
          </a:ln>
        </p:spPr>
      </p:cxnSp>
      <p:cxnSp>
        <p:nvCxnSpPr>
          <p:cNvPr id="252" name="Google Shape;252;p9"/>
          <p:cNvCxnSpPr/>
          <p:nvPr/>
        </p:nvCxnSpPr>
        <p:spPr>
          <a:xfrm rot="10800000">
            <a:off x="3352800" y="2474913"/>
            <a:ext cx="533400" cy="76200"/>
          </a:xfrm>
          <a:prstGeom prst="straightConnector1">
            <a:avLst/>
          </a:prstGeom>
          <a:noFill/>
          <a:ln cap="flat" cmpd="sng" w="38100">
            <a:solidFill>
              <a:schemeClr val="dk1"/>
            </a:solidFill>
            <a:prstDash val="dash"/>
            <a:round/>
            <a:headEnd len="med" w="med" type="none"/>
            <a:tailEnd len="med" w="med" type="triangle"/>
          </a:ln>
        </p:spPr>
      </p:cxnSp>
      <p:cxnSp>
        <p:nvCxnSpPr>
          <p:cNvPr id="253" name="Google Shape;253;p9"/>
          <p:cNvCxnSpPr/>
          <p:nvPr/>
        </p:nvCxnSpPr>
        <p:spPr>
          <a:xfrm flipH="1">
            <a:off x="2667000" y="2627313"/>
            <a:ext cx="533400" cy="381000"/>
          </a:xfrm>
          <a:prstGeom prst="straightConnector1">
            <a:avLst/>
          </a:prstGeom>
          <a:noFill/>
          <a:ln cap="flat" cmpd="sng" w="38100">
            <a:solidFill>
              <a:schemeClr val="dk1"/>
            </a:solidFill>
            <a:prstDash val="solid"/>
            <a:round/>
            <a:headEnd len="med" w="med" type="none"/>
            <a:tailEnd len="med" w="med" type="triangle"/>
          </a:ln>
        </p:spPr>
      </p:cxnSp>
      <p:sp>
        <p:nvSpPr>
          <p:cNvPr id="254" name="Google Shape;254;p9"/>
          <p:cNvSpPr/>
          <p:nvPr/>
        </p:nvSpPr>
        <p:spPr>
          <a:xfrm>
            <a:off x="2678114" y="3192463"/>
            <a:ext cx="4548187" cy="265112"/>
          </a:xfrm>
          <a:custGeom>
            <a:rect b="b" l="l" r="r" t="t"/>
            <a:pathLst>
              <a:path extrusionOk="0" h="265638" w="4548513">
                <a:moveTo>
                  <a:pt x="0" y="116622"/>
                </a:moveTo>
                <a:cubicBezTo>
                  <a:pt x="210579" y="191130"/>
                  <a:pt x="421159" y="265638"/>
                  <a:pt x="1179244" y="246201"/>
                </a:cubicBezTo>
                <a:cubicBezTo>
                  <a:pt x="1937329" y="226764"/>
                  <a:pt x="4548513" y="0"/>
                  <a:pt x="4548513" y="0"/>
                </a:cubicBezTo>
              </a:path>
            </a:pathLst>
          </a:cu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p:txBody>
      </p:sp>
      <p:cxnSp>
        <p:nvCxnSpPr>
          <p:cNvPr id="255" name="Google Shape;255;p9"/>
          <p:cNvCxnSpPr/>
          <p:nvPr/>
        </p:nvCxnSpPr>
        <p:spPr>
          <a:xfrm flipH="1" rot="10800000">
            <a:off x="8077200" y="2976563"/>
            <a:ext cx="381000" cy="107950"/>
          </a:xfrm>
          <a:prstGeom prst="straightConnector1">
            <a:avLst/>
          </a:prstGeom>
          <a:noFill/>
          <a:ln cap="flat" cmpd="sng" w="38100">
            <a:solidFill>
              <a:schemeClr val="dk1"/>
            </a:solidFill>
            <a:prstDash val="solid"/>
            <a:round/>
            <a:headEnd len="med" w="med" type="none"/>
            <a:tailEnd len="med" w="med" type="triangle"/>
          </a:ln>
        </p:spPr>
      </p:cxnSp>
      <p:cxnSp>
        <p:nvCxnSpPr>
          <p:cNvPr id="256" name="Google Shape;256;p9"/>
          <p:cNvCxnSpPr/>
          <p:nvPr/>
        </p:nvCxnSpPr>
        <p:spPr>
          <a:xfrm rot="-5400000">
            <a:off x="8763000" y="2322513"/>
            <a:ext cx="381000" cy="381000"/>
          </a:xfrm>
          <a:prstGeom prst="straightConnector1">
            <a:avLst/>
          </a:prstGeom>
          <a:noFill/>
          <a:ln cap="flat" cmpd="sng" w="38100">
            <a:solidFill>
              <a:schemeClr val="dk1"/>
            </a:solidFill>
            <a:prstDash val="solid"/>
            <a:round/>
            <a:headEnd len="med" w="med" type="none"/>
            <a:tailEnd len="med" w="med" type="triangle"/>
          </a:ln>
        </p:spPr>
      </p:cxnSp>
      <p:cxnSp>
        <p:nvCxnSpPr>
          <p:cNvPr id="257" name="Google Shape;257;p9"/>
          <p:cNvCxnSpPr/>
          <p:nvPr/>
        </p:nvCxnSpPr>
        <p:spPr>
          <a:xfrm>
            <a:off x="8763000" y="2976563"/>
            <a:ext cx="457200" cy="215900"/>
          </a:xfrm>
          <a:prstGeom prst="straightConnector1">
            <a:avLst/>
          </a:prstGeom>
          <a:noFill/>
          <a:ln cap="flat" cmpd="sng" w="38100">
            <a:solidFill>
              <a:schemeClr val="dk1"/>
            </a:solidFill>
            <a:prstDash val="solid"/>
            <a:round/>
            <a:headEnd len="med" w="med" type="none"/>
            <a:tailEnd len="med" w="med" type="triangle"/>
          </a:ln>
        </p:spPr>
      </p:cxnSp>
      <p:cxnSp>
        <p:nvCxnSpPr>
          <p:cNvPr id="258" name="Google Shape;258;p9"/>
          <p:cNvCxnSpPr/>
          <p:nvPr/>
        </p:nvCxnSpPr>
        <p:spPr>
          <a:xfrm flipH="1" rot="-5400000">
            <a:off x="8686800" y="3236913"/>
            <a:ext cx="533400" cy="533400"/>
          </a:xfrm>
          <a:prstGeom prst="straightConnector1">
            <a:avLst/>
          </a:prstGeom>
          <a:noFill/>
          <a:ln cap="flat" cmpd="sng" w="38100">
            <a:solidFill>
              <a:schemeClr val="dk1"/>
            </a:solidFill>
            <a:prstDash val="solid"/>
            <a:round/>
            <a:headEnd len="med" w="med" type="none"/>
            <a:tailEnd len="med" w="med" type="triangle"/>
          </a:ln>
        </p:spPr>
      </p:cxnSp>
      <p:cxnSp>
        <p:nvCxnSpPr>
          <p:cNvPr id="259" name="Google Shape;259;p9"/>
          <p:cNvCxnSpPr/>
          <p:nvPr/>
        </p:nvCxnSpPr>
        <p:spPr>
          <a:xfrm flipH="1" rot="-5400000">
            <a:off x="8534400" y="3236913"/>
            <a:ext cx="533400" cy="533400"/>
          </a:xfrm>
          <a:prstGeom prst="straightConnector1">
            <a:avLst/>
          </a:prstGeom>
          <a:noFill/>
          <a:ln cap="flat" cmpd="sng" w="38100">
            <a:solidFill>
              <a:schemeClr val="dk1"/>
            </a:solidFill>
            <a:prstDash val="solid"/>
            <a:round/>
            <a:headEnd len="med" w="med" type="triangle"/>
            <a:tailEnd len="med" w="med" type="none"/>
          </a:ln>
        </p:spPr>
      </p:cxnSp>
      <p:cxnSp>
        <p:nvCxnSpPr>
          <p:cNvPr id="260" name="Google Shape;260;p9"/>
          <p:cNvCxnSpPr/>
          <p:nvPr/>
        </p:nvCxnSpPr>
        <p:spPr>
          <a:xfrm>
            <a:off x="8763000" y="3084513"/>
            <a:ext cx="457200" cy="215900"/>
          </a:xfrm>
          <a:prstGeom prst="straightConnector1">
            <a:avLst/>
          </a:prstGeom>
          <a:noFill/>
          <a:ln cap="flat" cmpd="sng" w="38100">
            <a:solidFill>
              <a:schemeClr val="dk1"/>
            </a:solidFill>
            <a:prstDash val="solid"/>
            <a:round/>
            <a:headEnd len="med" w="med" type="triangle"/>
            <a:tailEnd len="med" w="med" type="none"/>
          </a:ln>
        </p:spPr>
      </p:cxnSp>
      <p:cxnSp>
        <p:nvCxnSpPr>
          <p:cNvPr id="261" name="Google Shape;261;p9"/>
          <p:cNvCxnSpPr/>
          <p:nvPr/>
        </p:nvCxnSpPr>
        <p:spPr>
          <a:xfrm flipH="1" rot="10800000">
            <a:off x="8763000" y="2479675"/>
            <a:ext cx="393700" cy="376238"/>
          </a:xfrm>
          <a:prstGeom prst="straightConnector1">
            <a:avLst/>
          </a:prstGeom>
          <a:noFill/>
          <a:ln cap="flat" cmpd="sng" w="38100">
            <a:solidFill>
              <a:schemeClr val="dk1"/>
            </a:solidFill>
            <a:prstDash val="solid"/>
            <a:round/>
            <a:headEnd len="med" w="med" type="triangle"/>
            <a:tailEnd len="med" w="med" type="none"/>
          </a:ln>
        </p:spPr>
      </p:cxnSp>
      <p:cxnSp>
        <p:nvCxnSpPr>
          <p:cNvPr id="262" name="Google Shape;262;p9"/>
          <p:cNvCxnSpPr/>
          <p:nvPr/>
        </p:nvCxnSpPr>
        <p:spPr>
          <a:xfrm flipH="1" rot="10800000">
            <a:off x="8077200" y="3128963"/>
            <a:ext cx="381000" cy="107950"/>
          </a:xfrm>
          <a:prstGeom prst="straightConnector1">
            <a:avLst/>
          </a:prstGeom>
          <a:noFill/>
          <a:ln cap="flat" cmpd="sng" w="38100">
            <a:solidFill>
              <a:schemeClr val="dk1"/>
            </a:solidFill>
            <a:prstDash val="solid"/>
            <a:round/>
            <a:headEnd len="med" w="med" type="triangle"/>
            <a:tailEnd len="med" w="med" type="none"/>
          </a:ln>
        </p:spPr>
      </p:cxnSp>
      <p:sp>
        <p:nvSpPr>
          <p:cNvPr id="263" name="Google Shape;263;p9"/>
          <p:cNvSpPr/>
          <p:nvPr/>
        </p:nvSpPr>
        <p:spPr>
          <a:xfrm>
            <a:off x="2590800" y="3344863"/>
            <a:ext cx="4548188" cy="265112"/>
          </a:xfrm>
          <a:custGeom>
            <a:rect b="b" l="l" r="r" t="t"/>
            <a:pathLst>
              <a:path extrusionOk="0" h="265638" w="4548513">
                <a:moveTo>
                  <a:pt x="0" y="116622"/>
                </a:moveTo>
                <a:cubicBezTo>
                  <a:pt x="210579" y="191130"/>
                  <a:pt x="421159" y="265638"/>
                  <a:pt x="1179244" y="246201"/>
                </a:cubicBezTo>
                <a:cubicBezTo>
                  <a:pt x="1937329" y="226764"/>
                  <a:pt x="4548513" y="0"/>
                  <a:pt x="4548513" y="0"/>
                </a:cubicBezTo>
              </a:path>
            </a:pathLst>
          </a:cu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Comic Sans MS"/>
              <a:ea typeface="Comic Sans MS"/>
              <a:cs typeface="Comic Sans MS"/>
              <a:sym typeface="Comic Sans MS"/>
            </a:endParaRPr>
          </a:p>
        </p:txBody>
      </p:sp>
      <p:sp>
        <p:nvSpPr>
          <p:cNvPr id="264" name="Google Shape;264;p9"/>
          <p:cNvSpPr txBox="1"/>
          <p:nvPr/>
        </p:nvSpPr>
        <p:spPr>
          <a:xfrm>
            <a:off x="9372601" y="1981201"/>
            <a:ext cx="9156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Search</a:t>
            </a:r>
            <a:endParaRPr/>
          </a:p>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Index</a:t>
            </a:r>
            <a:endParaRPr/>
          </a:p>
        </p:txBody>
      </p:sp>
      <p:sp>
        <p:nvSpPr>
          <p:cNvPr id="265" name="Google Shape;265;p9"/>
          <p:cNvSpPr/>
          <p:nvPr/>
        </p:nvSpPr>
        <p:spPr>
          <a:xfrm>
            <a:off x="1676400" y="1865313"/>
            <a:ext cx="1143000" cy="609600"/>
          </a:xfrm>
          <a:prstGeom prst="wedgeRectCallout">
            <a:avLst>
              <a:gd fmla="val 54750" name="adj1"/>
              <a:gd fmla="val 75255" name="adj2"/>
            </a:avLst>
          </a:prstGeom>
          <a:solidFill>
            <a:srgbClr val="FFFFAA"/>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lang="en-US" sz="1800">
                <a:solidFill>
                  <a:schemeClr val="dk1"/>
                </a:solidFill>
                <a:latin typeface="Gill Sans"/>
                <a:ea typeface="Gill Sans"/>
                <a:cs typeface="Gill Sans"/>
                <a:sym typeface="Gill Sans"/>
              </a:rPr>
              <a:t>DNS</a:t>
            </a:r>
            <a:endParaRPr/>
          </a:p>
          <a:p>
            <a:pPr indent="0" lvl="0" marL="0" marR="0" rtl="0" algn="ctr">
              <a:lnSpc>
                <a:spcPct val="80000"/>
              </a:lnSpc>
              <a:spcBef>
                <a:spcPts val="0"/>
              </a:spcBef>
              <a:spcAft>
                <a:spcPts val="0"/>
              </a:spcAft>
              <a:buNone/>
            </a:pPr>
            <a:r>
              <a:rPr b="0" lang="en-US" sz="1800">
                <a:solidFill>
                  <a:schemeClr val="dk1"/>
                </a:solidFill>
                <a:latin typeface="Gill Sans"/>
                <a:ea typeface="Gill Sans"/>
                <a:cs typeface="Gill Sans"/>
                <a:sym typeface="Gill Sans"/>
              </a:rPr>
              <a:t>request</a:t>
            </a:r>
            <a:endParaRPr/>
          </a:p>
        </p:txBody>
      </p:sp>
      <p:sp>
        <p:nvSpPr>
          <p:cNvPr id="266" name="Google Shape;266;p9"/>
          <p:cNvSpPr/>
          <p:nvPr/>
        </p:nvSpPr>
        <p:spPr>
          <a:xfrm>
            <a:off x="7239000" y="1941513"/>
            <a:ext cx="990600" cy="838200"/>
          </a:xfrm>
          <a:prstGeom prst="wedgeRectCallout">
            <a:avLst>
              <a:gd fmla="val 73065" name="adj1"/>
              <a:gd fmla="val 45880" name="adj2"/>
            </a:avLst>
          </a:prstGeom>
          <a:solidFill>
            <a:srgbClr val="FFFFAA"/>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lang="en-US" sz="1800">
                <a:solidFill>
                  <a:schemeClr val="dk1"/>
                </a:solidFill>
                <a:latin typeface="Gill Sans"/>
                <a:ea typeface="Gill Sans"/>
                <a:cs typeface="Gill Sans"/>
                <a:sym typeface="Gill Sans"/>
              </a:rPr>
              <a:t>create</a:t>
            </a:r>
            <a:endParaRPr/>
          </a:p>
          <a:p>
            <a:pPr indent="0" lvl="0" marL="0" marR="0" rtl="0" algn="ctr">
              <a:lnSpc>
                <a:spcPct val="80000"/>
              </a:lnSpc>
              <a:spcBef>
                <a:spcPts val="0"/>
              </a:spcBef>
              <a:spcAft>
                <a:spcPts val="0"/>
              </a:spcAft>
              <a:buNone/>
            </a:pPr>
            <a:r>
              <a:rPr b="0" lang="en-US" sz="1800">
                <a:solidFill>
                  <a:schemeClr val="dk1"/>
                </a:solidFill>
                <a:latin typeface="Gill Sans"/>
                <a:ea typeface="Gill Sans"/>
                <a:cs typeface="Gill Sans"/>
                <a:sym typeface="Gill Sans"/>
              </a:rPr>
              <a:t>result</a:t>
            </a:r>
            <a:endParaRPr/>
          </a:p>
          <a:p>
            <a:pPr indent="0" lvl="0" marL="0" marR="0" rtl="0" algn="ctr">
              <a:lnSpc>
                <a:spcPct val="80000"/>
              </a:lnSpc>
              <a:spcBef>
                <a:spcPts val="0"/>
              </a:spcBef>
              <a:spcAft>
                <a:spcPts val="0"/>
              </a:spcAft>
              <a:buNone/>
            </a:pPr>
            <a:r>
              <a:rPr b="0" lang="en-US" sz="1800">
                <a:solidFill>
                  <a:schemeClr val="dk1"/>
                </a:solidFill>
                <a:latin typeface="Gill Sans"/>
                <a:ea typeface="Gill Sans"/>
                <a:cs typeface="Gill Sans"/>
                <a:sym typeface="Gill Sans"/>
              </a:rPr>
              <a:t>page</a:t>
            </a:r>
            <a:endParaRPr/>
          </a:p>
        </p:txBody>
      </p:sp>
      <p:pic>
        <p:nvPicPr>
          <p:cNvPr id="267" name="Google Shape;267;p9"/>
          <p:cNvPicPr preferRelativeResize="0"/>
          <p:nvPr/>
        </p:nvPicPr>
        <p:blipFill rotWithShape="1">
          <a:blip r:embed="rId7">
            <a:alphaModFix/>
          </a:blip>
          <a:srcRect b="5586" l="32965" r="32853" t="5408"/>
          <a:stretch/>
        </p:blipFill>
        <p:spPr>
          <a:xfrm>
            <a:off x="1905000" y="2895600"/>
            <a:ext cx="641350" cy="1252538"/>
          </a:xfrm>
          <a:prstGeom prst="rect">
            <a:avLst/>
          </a:prstGeom>
          <a:noFill/>
          <a:ln>
            <a:noFill/>
          </a:ln>
        </p:spPr>
      </p:pic>
      <p:sp>
        <p:nvSpPr>
          <p:cNvPr id="268" name="Google Shape;268;p9"/>
          <p:cNvSpPr/>
          <p:nvPr/>
        </p:nvSpPr>
        <p:spPr>
          <a:xfrm>
            <a:off x="3810000" y="3352800"/>
            <a:ext cx="533400" cy="304800"/>
          </a:xfrm>
          <a:prstGeom prst="cube">
            <a:avLst>
              <a:gd fmla="val 25000" name="adj"/>
            </a:avLst>
          </a:prstGeom>
          <a:solidFill>
            <a:schemeClr val="accen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chemeClr val="dk1"/>
              </a:solidFill>
              <a:latin typeface="Gill Sans"/>
              <a:ea typeface="Gill Sans"/>
              <a:cs typeface="Gill Sans"/>
              <a:sym typeface="Gill Sans"/>
            </a:endParaRPr>
          </a:p>
        </p:txBody>
      </p:sp>
      <p:sp>
        <p:nvSpPr>
          <p:cNvPr id="269" name="Google Shape;269;p9"/>
          <p:cNvSpPr/>
          <p:nvPr/>
        </p:nvSpPr>
        <p:spPr>
          <a:xfrm>
            <a:off x="5943600" y="3200400"/>
            <a:ext cx="533400" cy="304800"/>
          </a:xfrm>
          <a:prstGeom prst="cube">
            <a:avLst>
              <a:gd fmla="val 25000" name="adj"/>
            </a:avLst>
          </a:prstGeom>
          <a:solidFill>
            <a:schemeClr val="accen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chemeClr val="dk1"/>
              </a:solidFill>
              <a:latin typeface="Gill Sans"/>
              <a:ea typeface="Gill Sans"/>
              <a:cs typeface="Gill Sans"/>
              <a:sym typeface="Gill Sans"/>
            </a:endParaRPr>
          </a:p>
        </p:txBody>
      </p:sp>
      <p:sp>
        <p:nvSpPr>
          <p:cNvPr id="270" name="Google Shape;270;p9"/>
          <p:cNvSpPr txBox="1"/>
          <p:nvPr/>
        </p:nvSpPr>
        <p:spPr>
          <a:xfrm>
            <a:off x="9448800" y="2895601"/>
            <a:ext cx="8382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Gill Sans"/>
                <a:ea typeface="Gill Sans"/>
                <a:cs typeface="Gill Sans"/>
                <a:sym typeface="Gill Sans"/>
              </a:rPr>
              <a:t>Page store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2" name="Shape 2572"/>
        <p:cNvGrpSpPr/>
        <p:nvPr/>
      </p:nvGrpSpPr>
      <p:grpSpPr>
        <a:xfrm>
          <a:off x="0" y="0"/>
          <a:ext cx="0" cy="0"/>
          <a:chOff x="0" y="0"/>
          <a:chExt cx="0" cy="0"/>
        </a:xfrm>
      </p:grpSpPr>
      <p:sp>
        <p:nvSpPr>
          <p:cNvPr id="2573" name="Google Shape;2573;p90"/>
          <p:cNvSpPr txBox="1"/>
          <p:nvPr>
            <p:ph type="title"/>
          </p:nvPr>
        </p:nvSpPr>
        <p:spPr>
          <a:xfrm>
            <a:off x="609600" y="228600"/>
            <a:ext cx="11125200" cy="473075"/>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t>Virtualization: Execution Environments for Systems</a:t>
            </a:r>
            <a:endParaRPr/>
          </a:p>
        </p:txBody>
      </p:sp>
      <p:pic>
        <p:nvPicPr>
          <p:cNvPr descr="A screenshot of a cell phone&#10;&#10;Description automatically generated" id="2574" name="Google Shape;2574;p90"/>
          <p:cNvPicPr preferRelativeResize="0"/>
          <p:nvPr>
            <p:ph idx="1" type="body"/>
          </p:nvPr>
        </p:nvPicPr>
        <p:blipFill rotWithShape="1">
          <a:blip r:embed="rId3">
            <a:alphaModFix/>
          </a:blip>
          <a:srcRect b="0" l="0" r="0" t="0"/>
          <a:stretch/>
        </p:blipFill>
        <p:spPr>
          <a:xfrm>
            <a:off x="1045204" y="1221543"/>
            <a:ext cx="4558187" cy="3643095"/>
          </a:xfrm>
          <a:prstGeom prst="rect">
            <a:avLst/>
          </a:prstGeom>
          <a:noFill/>
          <a:ln>
            <a:noFill/>
          </a:ln>
        </p:spPr>
      </p:pic>
      <p:pic>
        <p:nvPicPr>
          <p:cNvPr descr="A screenshot of a cell phone&#10;&#10;Description automatically generated" id="2575" name="Google Shape;2575;p90"/>
          <p:cNvPicPr preferRelativeResize="0"/>
          <p:nvPr>
            <p:ph idx="2" type="body"/>
          </p:nvPr>
        </p:nvPicPr>
        <p:blipFill rotWithShape="1">
          <a:blip r:embed="rId4">
            <a:alphaModFix/>
          </a:blip>
          <a:srcRect b="0" l="0" r="0" t="0"/>
          <a:stretch/>
        </p:blipFill>
        <p:spPr>
          <a:xfrm>
            <a:off x="6271542" y="1221544"/>
            <a:ext cx="4468712" cy="3563208"/>
          </a:xfrm>
          <a:prstGeom prst="rect">
            <a:avLst/>
          </a:prstGeom>
          <a:noFill/>
          <a:ln>
            <a:noFill/>
          </a:ln>
        </p:spPr>
      </p:pic>
      <p:sp>
        <p:nvSpPr>
          <p:cNvPr id="2576" name="Google Shape;2576;p90"/>
          <p:cNvSpPr txBox="1"/>
          <p:nvPr/>
        </p:nvSpPr>
        <p:spPr>
          <a:xfrm>
            <a:off x="234881" y="5153673"/>
            <a:ext cx="119571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Gill Sans"/>
                <a:ea typeface="Gill Sans"/>
                <a:cs typeface="Gill Sans"/>
                <a:sym typeface="Gill Sans"/>
              </a:rPr>
              <a:t>Additional layers of protection and isolation can help further manage complexity</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0" name="Shape 2580"/>
        <p:cNvGrpSpPr/>
        <p:nvPr/>
      </p:nvGrpSpPr>
      <p:grpSpPr>
        <a:xfrm>
          <a:off x="0" y="0"/>
          <a:ext cx="0" cy="0"/>
          <a:chOff x="0" y="0"/>
          <a:chExt cx="0" cy="0"/>
        </a:xfrm>
      </p:grpSpPr>
      <p:sp>
        <p:nvSpPr>
          <p:cNvPr id="2581" name="Google Shape;2581;p91"/>
          <p:cNvSpPr txBox="1"/>
          <p:nvPr>
            <p:ph type="title"/>
          </p:nvPr>
        </p:nvSpPr>
        <p:spPr>
          <a:xfrm>
            <a:off x="1981200" y="152400"/>
            <a:ext cx="82296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What is an Operating System,… Really?</a:t>
            </a:r>
            <a:endParaRPr/>
          </a:p>
        </p:txBody>
      </p:sp>
      <p:sp>
        <p:nvSpPr>
          <p:cNvPr id="2582" name="Google Shape;2582;p91"/>
          <p:cNvSpPr txBox="1"/>
          <p:nvPr>
            <p:ph idx="1" type="body"/>
          </p:nvPr>
        </p:nvSpPr>
        <p:spPr>
          <a:xfrm>
            <a:off x="2133600" y="914400"/>
            <a:ext cx="7924800" cy="5486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Most Likely:</a:t>
            </a:r>
            <a:endParaRPr/>
          </a:p>
          <a:p>
            <a:pPr indent="-228600" lvl="1" marL="685800" rtl="0" algn="l">
              <a:lnSpc>
                <a:spcPct val="90000"/>
              </a:lnSpc>
              <a:spcBef>
                <a:spcPts val="660"/>
              </a:spcBef>
              <a:spcAft>
                <a:spcPts val="0"/>
              </a:spcAft>
              <a:buClr>
                <a:schemeClr val="dk1"/>
              </a:buClr>
              <a:buSzPts val="2200"/>
              <a:buFont typeface="Gill Sans"/>
              <a:buChar char="–"/>
            </a:pPr>
            <a:r>
              <a:rPr lang="en-US"/>
              <a:t>Memory Management</a:t>
            </a:r>
            <a:endParaRPr/>
          </a:p>
          <a:p>
            <a:pPr indent="-228600" lvl="1" marL="685800" rtl="0" algn="l">
              <a:lnSpc>
                <a:spcPct val="90000"/>
              </a:lnSpc>
              <a:spcBef>
                <a:spcPts val="660"/>
              </a:spcBef>
              <a:spcAft>
                <a:spcPts val="0"/>
              </a:spcAft>
              <a:buClr>
                <a:schemeClr val="dk1"/>
              </a:buClr>
              <a:buSzPts val="2200"/>
              <a:buFont typeface="Gill Sans"/>
              <a:buChar char="–"/>
            </a:pPr>
            <a:r>
              <a:rPr lang="en-US"/>
              <a:t>I/O Management</a:t>
            </a:r>
            <a:endParaRPr/>
          </a:p>
          <a:p>
            <a:pPr indent="-228600" lvl="1" marL="685800" rtl="0" algn="l">
              <a:lnSpc>
                <a:spcPct val="90000"/>
              </a:lnSpc>
              <a:spcBef>
                <a:spcPts val="660"/>
              </a:spcBef>
              <a:spcAft>
                <a:spcPts val="0"/>
              </a:spcAft>
              <a:buClr>
                <a:schemeClr val="dk1"/>
              </a:buClr>
              <a:buSzPts val="2200"/>
              <a:buFont typeface="Gill Sans"/>
              <a:buChar char="–"/>
            </a:pPr>
            <a:r>
              <a:rPr lang="en-US"/>
              <a:t>CPU Scheduling</a:t>
            </a:r>
            <a:endParaRPr/>
          </a:p>
          <a:p>
            <a:pPr indent="-228600" lvl="1" marL="685800" rtl="0" algn="l">
              <a:lnSpc>
                <a:spcPct val="90000"/>
              </a:lnSpc>
              <a:spcBef>
                <a:spcPts val="660"/>
              </a:spcBef>
              <a:spcAft>
                <a:spcPts val="0"/>
              </a:spcAft>
              <a:buClr>
                <a:schemeClr val="dk1"/>
              </a:buClr>
              <a:buSzPts val="2200"/>
              <a:buFont typeface="Gill Sans"/>
              <a:buChar char="–"/>
            </a:pPr>
            <a:r>
              <a:rPr lang="en-US"/>
              <a:t>Communications? (Does Email belong in OS?)</a:t>
            </a:r>
            <a:endParaRPr/>
          </a:p>
          <a:p>
            <a:pPr indent="-228600" lvl="1" marL="685800" rtl="0" algn="l">
              <a:lnSpc>
                <a:spcPct val="90000"/>
              </a:lnSpc>
              <a:spcBef>
                <a:spcPts val="660"/>
              </a:spcBef>
              <a:spcAft>
                <a:spcPts val="0"/>
              </a:spcAft>
              <a:buClr>
                <a:schemeClr val="dk1"/>
              </a:buClr>
              <a:buSzPts val="2200"/>
              <a:buFont typeface="Gill Sans"/>
              <a:buChar char="–"/>
            </a:pPr>
            <a:r>
              <a:rPr lang="en-US"/>
              <a:t>Multitasking/multiprogramming?</a:t>
            </a:r>
            <a:endParaRPr/>
          </a:p>
          <a:p>
            <a:pPr indent="-285750" lvl="0" marL="285750" rtl="0" algn="l">
              <a:lnSpc>
                <a:spcPct val="90000"/>
              </a:lnSpc>
              <a:spcBef>
                <a:spcPts val="720"/>
              </a:spcBef>
              <a:spcAft>
                <a:spcPts val="0"/>
              </a:spcAft>
              <a:buClr>
                <a:schemeClr val="dk1"/>
              </a:buClr>
              <a:buSzPts val="2400"/>
              <a:buFont typeface="Gill Sans"/>
              <a:buChar char="•"/>
            </a:pPr>
            <a:r>
              <a:rPr lang="en-US"/>
              <a:t>What about?</a:t>
            </a:r>
            <a:endParaRPr/>
          </a:p>
          <a:p>
            <a:pPr indent="-228600" lvl="1" marL="685800" rtl="0" algn="l">
              <a:lnSpc>
                <a:spcPct val="90000"/>
              </a:lnSpc>
              <a:spcBef>
                <a:spcPts val="660"/>
              </a:spcBef>
              <a:spcAft>
                <a:spcPts val="0"/>
              </a:spcAft>
              <a:buClr>
                <a:schemeClr val="dk1"/>
              </a:buClr>
              <a:buSzPts val="2200"/>
              <a:buFont typeface="Gill Sans"/>
              <a:buChar char="–"/>
            </a:pPr>
            <a:r>
              <a:rPr lang="en-US"/>
              <a:t>File System?</a:t>
            </a:r>
            <a:endParaRPr/>
          </a:p>
          <a:p>
            <a:pPr indent="-228600" lvl="1" marL="685800" rtl="0" algn="l">
              <a:lnSpc>
                <a:spcPct val="90000"/>
              </a:lnSpc>
              <a:spcBef>
                <a:spcPts val="660"/>
              </a:spcBef>
              <a:spcAft>
                <a:spcPts val="0"/>
              </a:spcAft>
              <a:buClr>
                <a:schemeClr val="dk1"/>
              </a:buClr>
              <a:buSzPts val="2200"/>
              <a:buFont typeface="Gill Sans"/>
              <a:buChar char="–"/>
            </a:pPr>
            <a:r>
              <a:rPr lang="en-US"/>
              <a:t>Multimedia Support?</a:t>
            </a:r>
            <a:endParaRPr/>
          </a:p>
          <a:p>
            <a:pPr indent="-228600" lvl="1" marL="685800" rtl="0" algn="l">
              <a:lnSpc>
                <a:spcPct val="90000"/>
              </a:lnSpc>
              <a:spcBef>
                <a:spcPts val="660"/>
              </a:spcBef>
              <a:spcAft>
                <a:spcPts val="0"/>
              </a:spcAft>
              <a:buClr>
                <a:schemeClr val="dk1"/>
              </a:buClr>
              <a:buSzPts val="2200"/>
              <a:buFont typeface="Gill Sans"/>
              <a:buChar char="–"/>
            </a:pPr>
            <a:r>
              <a:rPr lang="en-US"/>
              <a:t>User Interface?</a:t>
            </a:r>
            <a:endParaRPr/>
          </a:p>
          <a:p>
            <a:pPr indent="-228600" lvl="1" marL="685800" rtl="0" algn="l">
              <a:lnSpc>
                <a:spcPct val="90000"/>
              </a:lnSpc>
              <a:spcBef>
                <a:spcPts val="660"/>
              </a:spcBef>
              <a:spcAft>
                <a:spcPts val="0"/>
              </a:spcAft>
              <a:buClr>
                <a:schemeClr val="dk1"/>
              </a:buClr>
              <a:buSzPts val="2200"/>
              <a:buFont typeface="Gill Sans"/>
              <a:buChar char="–"/>
            </a:pPr>
            <a:r>
              <a:rPr lang="en-US"/>
              <a:t>Internet Browser? </a:t>
            </a:r>
            <a:r>
              <a:rPr lang="en-US">
                <a:latin typeface="MS PGothic"/>
                <a:ea typeface="MS PGothic"/>
                <a:cs typeface="MS PGothic"/>
                <a:sym typeface="MS PGothic"/>
              </a:rPr>
              <a:t>☺</a:t>
            </a:r>
            <a:endParaRPr/>
          </a:p>
          <a:p>
            <a:pPr indent="-285750" lvl="0" marL="285750" rtl="0" algn="l">
              <a:lnSpc>
                <a:spcPct val="90000"/>
              </a:lnSpc>
              <a:spcBef>
                <a:spcPts val="720"/>
              </a:spcBef>
              <a:spcAft>
                <a:spcPts val="0"/>
              </a:spcAft>
              <a:buClr>
                <a:schemeClr val="dk1"/>
              </a:buClr>
              <a:buSzPts val="2400"/>
              <a:buFont typeface="Gill Sans"/>
              <a:buChar char="•"/>
            </a:pPr>
            <a:r>
              <a:rPr lang="en-US"/>
              <a:t>Is this only interesting to Academics??</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6" name="Shape 2586"/>
        <p:cNvGrpSpPr/>
        <p:nvPr/>
      </p:nvGrpSpPr>
      <p:grpSpPr>
        <a:xfrm>
          <a:off x="0" y="0"/>
          <a:ext cx="0" cy="0"/>
          <a:chOff x="0" y="0"/>
          <a:chExt cx="0" cy="0"/>
        </a:xfrm>
      </p:grpSpPr>
      <p:sp>
        <p:nvSpPr>
          <p:cNvPr id="2587" name="Google Shape;2587;p92"/>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Operating System Definition (Cont.)</a:t>
            </a:r>
            <a:endParaRPr/>
          </a:p>
        </p:txBody>
      </p:sp>
      <p:sp>
        <p:nvSpPr>
          <p:cNvPr id="2588" name="Google Shape;2588;p92"/>
          <p:cNvSpPr txBox="1"/>
          <p:nvPr>
            <p:ph idx="1" type="body"/>
          </p:nvPr>
        </p:nvSpPr>
        <p:spPr>
          <a:xfrm>
            <a:off x="2187576" y="1108075"/>
            <a:ext cx="7750175" cy="35687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No universally accepted definition</a:t>
            </a:r>
            <a:endParaRPr/>
          </a:p>
          <a:p>
            <a:pPr indent="-285750" lvl="0" marL="285750" rtl="0" algn="l">
              <a:lnSpc>
                <a:spcPct val="90000"/>
              </a:lnSpc>
              <a:spcBef>
                <a:spcPts val="720"/>
              </a:spcBef>
              <a:spcAft>
                <a:spcPts val="0"/>
              </a:spcAft>
              <a:buClr>
                <a:schemeClr val="dk1"/>
              </a:buClr>
              <a:buSzPts val="2400"/>
              <a:buFont typeface="Gill Sans"/>
              <a:buChar char="•"/>
            </a:pPr>
            <a:r>
              <a:rPr lang="en-US"/>
              <a:t>“Everything a vendor ships when you order an operating system” is good approximation</a:t>
            </a:r>
            <a:endParaRPr/>
          </a:p>
          <a:p>
            <a:pPr indent="-228600" lvl="1" marL="685800" rtl="0" algn="l">
              <a:lnSpc>
                <a:spcPct val="90000"/>
              </a:lnSpc>
              <a:spcBef>
                <a:spcPts val="660"/>
              </a:spcBef>
              <a:spcAft>
                <a:spcPts val="0"/>
              </a:spcAft>
              <a:buClr>
                <a:schemeClr val="dk1"/>
              </a:buClr>
              <a:buSzPts val="2200"/>
              <a:buFont typeface="Gill Sans"/>
              <a:buChar char="–"/>
            </a:pPr>
            <a:r>
              <a:rPr lang="en-US"/>
              <a:t>But varies wildly</a:t>
            </a:r>
            <a:endParaRPr/>
          </a:p>
          <a:p>
            <a:pPr indent="-285750" lvl="0" marL="285750" rtl="0" algn="l">
              <a:lnSpc>
                <a:spcPct val="90000"/>
              </a:lnSpc>
              <a:spcBef>
                <a:spcPts val="720"/>
              </a:spcBef>
              <a:spcAft>
                <a:spcPts val="0"/>
              </a:spcAft>
              <a:buClr>
                <a:schemeClr val="dk1"/>
              </a:buClr>
              <a:buSzPts val="2400"/>
              <a:buFont typeface="Gill Sans"/>
              <a:buChar char="•"/>
            </a:pPr>
            <a:r>
              <a:rPr lang="en-US"/>
              <a:t>“The one program running at all times on the computer” is the </a:t>
            </a:r>
            <a:r>
              <a:rPr lang="en-US">
                <a:solidFill>
                  <a:schemeClr val="hlink"/>
                </a:solidFill>
              </a:rPr>
              <a:t>kernel</a:t>
            </a:r>
            <a:r>
              <a:rPr lang="en-US"/>
              <a:t>  </a:t>
            </a:r>
            <a:endParaRPr/>
          </a:p>
          <a:p>
            <a:pPr indent="-228600" lvl="1" marL="685800" rtl="0" algn="l">
              <a:lnSpc>
                <a:spcPct val="90000"/>
              </a:lnSpc>
              <a:spcBef>
                <a:spcPts val="660"/>
              </a:spcBef>
              <a:spcAft>
                <a:spcPts val="0"/>
              </a:spcAft>
              <a:buClr>
                <a:schemeClr val="dk1"/>
              </a:buClr>
              <a:buSzPts val="2200"/>
              <a:buFont typeface="Gill Sans"/>
              <a:buChar char="–"/>
            </a:pPr>
            <a:r>
              <a:rPr lang="en-US"/>
              <a:t>Everything else is either a system program (ships with the operating system) or an application program</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2" name="Shape 2592"/>
        <p:cNvGrpSpPr/>
        <p:nvPr/>
      </p:nvGrpSpPr>
      <p:grpSpPr>
        <a:xfrm>
          <a:off x="0" y="0"/>
          <a:ext cx="0" cy="0"/>
          <a:chOff x="0" y="0"/>
          <a:chExt cx="0" cy="0"/>
        </a:xfrm>
      </p:grpSpPr>
      <p:sp>
        <p:nvSpPr>
          <p:cNvPr id="2593" name="Google Shape;2593;p93"/>
          <p:cNvSpPr txBox="1"/>
          <p:nvPr>
            <p:ph type="title"/>
          </p:nvPr>
        </p:nvSpPr>
        <p:spPr>
          <a:xfrm>
            <a:off x="1320800" y="152400"/>
            <a:ext cx="9550400" cy="533400"/>
          </a:xfrm>
          <a:prstGeom prst="rect">
            <a:avLst/>
          </a:prstGeom>
          <a:noFill/>
          <a:ln>
            <a:noFill/>
          </a:ln>
        </p:spPr>
        <p:txBody>
          <a:bodyPr anchorCtr="0" anchor="ctr" bIns="44425" lIns="90475" spcFirstLastPara="1" rIns="90475" wrap="square" tIns="44425">
            <a:noAutofit/>
          </a:bodyPr>
          <a:lstStyle/>
          <a:p>
            <a:pPr indent="0" lvl="0" marL="0" rtl="0" algn="ctr">
              <a:lnSpc>
                <a:spcPct val="90000"/>
              </a:lnSpc>
              <a:spcBef>
                <a:spcPts val="0"/>
              </a:spcBef>
              <a:spcAft>
                <a:spcPts val="0"/>
              </a:spcAft>
              <a:buNone/>
            </a:pPr>
            <a:r>
              <a:rPr lang="en-US">
                <a:latin typeface="Gill Sans"/>
                <a:ea typeface="Gill Sans"/>
                <a:cs typeface="Gill Sans"/>
                <a:sym typeface="Gill Sans"/>
              </a:rPr>
              <a:t>“In conclusion…Operating Systems:”</a:t>
            </a:r>
            <a:endParaRPr/>
          </a:p>
        </p:txBody>
      </p:sp>
      <p:sp>
        <p:nvSpPr>
          <p:cNvPr id="2594" name="Google Shape;2594;p93"/>
          <p:cNvSpPr txBox="1"/>
          <p:nvPr>
            <p:ph idx="1" type="body"/>
          </p:nvPr>
        </p:nvSpPr>
        <p:spPr>
          <a:xfrm>
            <a:off x="990600" y="914400"/>
            <a:ext cx="9677400" cy="5105400"/>
          </a:xfrm>
          <a:prstGeom prst="rect">
            <a:avLst/>
          </a:prstGeom>
          <a:noFill/>
          <a:ln>
            <a:noFill/>
          </a:ln>
        </p:spPr>
        <p:txBody>
          <a:bodyPr anchorCtr="0" anchor="t" bIns="44425" lIns="90475" spcFirstLastPara="1" rIns="90475" wrap="square" tIns="44425">
            <a:noAutofit/>
          </a:bodyPr>
          <a:lstStyle/>
          <a:p>
            <a:pPr indent="-285750" lvl="0" marL="285750" rtl="0" algn="l">
              <a:lnSpc>
                <a:spcPct val="90000"/>
              </a:lnSpc>
              <a:spcBef>
                <a:spcPts val="0"/>
              </a:spcBef>
              <a:spcAft>
                <a:spcPts val="0"/>
              </a:spcAft>
              <a:buClr>
                <a:schemeClr val="dk1"/>
              </a:buClr>
              <a:buSzPts val="2400"/>
              <a:buFont typeface="Gill Sans"/>
              <a:buChar char="•"/>
            </a:pPr>
            <a:r>
              <a:rPr lang="en-US"/>
              <a:t>Provide convenient abstractions to handle diverse hardware</a:t>
            </a:r>
            <a:endParaRPr/>
          </a:p>
          <a:p>
            <a:pPr indent="-228600" lvl="1" marL="685800" rtl="0" algn="l">
              <a:lnSpc>
                <a:spcPct val="90000"/>
              </a:lnSpc>
              <a:spcBef>
                <a:spcPts val="660"/>
              </a:spcBef>
              <a:spcAft>
                <a:spcPts val="0"/>
              </a:spcAft>
              <a:buClr>
                <a:schemeClr val="dk1"/>
              </a:buClr>
              <a:buSzPts val="2200"/>
              <a:buFont typeface="Gill Sans"/>
              <a:buChar char="–"/>
            </a:pPr>
            <a:r>
              <a:rPr lang="en-US"/>
              <a:t>Convenience, protection, reliability obtained in creating the illusion</a:t>
            </a:r>
            <a:endParaRPr/>
          </a:p>
          <a:p>
            <a:pPr indent="-285750" lvl="0" marL="285750" rtl="0" algn="l">
              <a:lnSpc>
                <a:spcPct val="90000"/>
              </a:lnSpc>
              <a:spcBef>
                <a:spcPts val="720"/>
              </a:spcBef>
              <a:spcAft>
                <a:spcPts val="0"/>
              </a:spcAft>
              <a:buClr>
                <a:schemeClr val="dk1"/>
              </a:buClr>
              <a:buSzPts val="2400"/>
              <a:buFont typeface="Gill Sans"/>
              <a:buChar char="•"/>
            </a:pPr>
            <a:r>
              <a:rPr lang="en-US"/>
              <a:t>Coordinate resources and protect users from each other</a:t>
            </a:r>
            <a:endParaRPr/>
          </a:p>
          <a:p>
            <a:pPr indent="-228600" lvl="1" marL="685800" rtl="0" algn="l">
              <a:lnSpc>
                <a:spcPct val="90000"/>
              </a:lnSpc>
              <a:spcBef>
                <a:spcPts val="660"/>
              </a:spcBef>
              <a:spcAft>
                <a:spcPts val="0"/>
              </a:spcAft>
              <a:buClr>
                <a:schemeClr val="dk1"/>
              </a:buClr>
              <a:buSzPts val="2200"/>
              <a:buFont typeface="Gill Sans"/>
              <a:buChar char="–"/>
            </a:pPr>
            <a:r>
              <a:rPr lang="en-US"/>
              <a:t>Using a few critical hardware mechanisms</a:t>
            </a:r>
            <a:endParaRPr/>
          </a:p>
          <a:p>
            <a:pPr indent="-285750" lvl="0" marL="285750" rtl="0" algn="l">
              <a:lnSpc>
                <a:spcPct val="90000"/>
              </a:lnSpc>
              <a:spcBef>
                <a:spcPts val="720"/>
              </a:spcBef>
              <a:spcAft>
                <a:spcPts val="0"/>
              </a:spcAft>
              <a:buClr>
                <a:schemeClr val="dk1"/>
              </a:buClr>
              <a:buSzPts val="2400"/>
              <a:buFont typeface="Gill Sans"/>
              <a:buChar char="•"/>
            </a:pPr>
            <a:r>
              <a:rPr lang="en-US"/>
              <a:t>Simplify application development by providing standard services</a:t>
            </a:r>
            <a:endParaRPr/>
          </a:p>
          <a:p>
            <a:pPr indent="-285750" lvl="0" marL="285750" rtl="0" algn="l">
              <a:lnSpc>
                <a:spcPct val="90000"/>
              </a:lnSpc>
              <a:spcBef>
                <a:spcPts val="720"/>
              </a:spcBef>
              <a:spcAft>
                <a:spcPts val="0"/>
              </a:spcAft>
              <a:buClr>
                <a:schemeClr val="dk1"/>
              </a:buClr>
              <a:buSzPts val="2400"/>
              <a:buFont typeface="Gill Sans"/>
              <a:buChar char="•"/>
            </a:pPr>
            <a:r>
              <a:rPr lang="en-US"/>
              <a:t>Provide fault containment, fault tolerance, and fault recovery</a:t>
            </a:r>
            <a:endParaRPr/>
          </a:p>
          <a:p>
            <a:pPr indent="-133350" lvl="0" marL="285750" rtl="0" algn="l">
              <a:lnSpc>
                <a:spcPct val="100000"/>
              </a:lnSpc>
              <a:spcBef>
                <a:spcPts val="720"/>
              </a:spcBef>
              <a:spcAft>
                <a:spcPts val="0"/>
              </a:spcAft>
              <a:buClr>
                <a:schemeClr val="dk1"/>
              </a:buClr>
              <a:buSzPts val="2400"/>
              <a:buFont typeface="Gill Sans"/>
              <a:buNone/>
            </a:pPr>
            <a:r>
              <a:t/>
            </a:r>
            <a:endParaRPr/>
          </a:p>
          <a:p>
            <a:pPr indent="-285750" lvl="0" marL="285750" rtl="0" algn="l">
              <a:lnSpc>
                <a:spcPct val="100000"/>
              </a:lnSpc>
              <a:spcBef>
                <a:spcPts val="720"/>
              </a:spcBef>
              <a:spcAft>
                <a:spcPts val="0"/>
              </a:spcAft>
              <a:buClr>
                <a:schemeClr val="dk1"/>
              </a:buClr>
              <a:buSzPts val="2400"/>
              <a:buFont typeface="Gill Sans"/>
              <a:buChar char="•"/>
            </a:pPr>
            <a:r>
              <a:rPr lang="en-US"/>
              <a:t>CS162 combines things from many other areas of computer science:</a:t>
            </a:r>
            <a:endParaRPr/>
          </a:p>
          <a:p>
            <a:pPr indent="-228600" lvl="1" marL="685800" rtl="0" algn="l">
              <a:lnSpc>
                <a:spcPct val="100000"/>
              </a:lnSpc>
              <a:spcBef>
                <a:spcPts val="660"/>
              </a:spcBef>
              <a:spcAft>
                <a:spcPts val="0"/>
              </a:spcAft>
              <a:buClr>
                <a:schemeClr val="dk1"/>
              </a:buClr>
              <a:buSzPts val="2200"/>
              <a:buFont typeface="Gill Sans"/>
              <a:buChar char="–"/>
            </a:pPr>
            <a:r>
              <a:rPr lang="en-US"/>
              <a:t>Languages, data structures, hardware, and algorithms</a:t>
            </a:r>
            <a:endParaRPr/>
          </a:p>
          <a:p>
            <a:pPr indent="-228600" lvl="1" marL="685800" rtl="0" algn="l">
              <a:lnSpc>
                <a:spcPct val="100000"/>
              </a:lnSpc>
              <a:spcBef>
                <a:spcPts val="660"/>
              </a:spcBef>
              <a:spcAft>
                <a:spcPts val="0"/>
              </a:spcAft>
              <a:buClr>
                <a:schemeClr val="dk1"/>
              </a:buClr>
              <a:buSzPts val="2200"/>
              <a:buFont typeface="Gill Sans"/>
              <a:buNone/>
            </a:pP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1995-08-12T11:37:26Z</dcterms:created>
  <dc:creator>John D. Kubiatowicz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